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Breul Grotesk" panose="02020500000000000000" charset="0"/>
      <p:regular r:id="rId7"/>
    </p:embeddedFont>
    <p:embeddedFont>
      <p:font typeface="Solway" panose="02020500000000000000" charset="0"/>
      <p:regular r:id="rId8"/>
    </p:embeddedFont>
    <p:embeddedFont>
      <p:font typeface="Solway Bold" panose="02020500000000000000" charset="0"/>
      <p:regular r:id="rId9"/>
    </p:embeddedFont>
    <p:embeddedFont>
      <p:font typeface="TT Masters" panose="02020500000000000000"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36BEE2-E391-4B71-A383-CBF08776880E}" v="15" dt="2025-09-05T07:29:50.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17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en Yi LAW" userId="7022f2d7-95f0-4fb1-89f4-e72d0af4d2c8" providerId="ADAL" clId="{19B22AAF-9156-4C17-9263-5C26F223C41A}"/>
    <pc:docChg chg="undo custSel addSld delSld modSld sldOrd">
      <pc:chgData name="Yuen Yi LAW" userId="7022f2d7-95f0-4fb1-89f4-e72d0af4d2c8" providerId="ADAL" clId="{19B22AAF-9156-4C17-9263-5C26F223C41A}" dt="2025-09-05T07:29:57.797" v="148" actId="1076"/>
      <pc:docMkLst>
        <pc:docMk/>
      </pc:docMkLst>
      <pc:sldChg chg="modSp mod">
        <pc:chgData name="Yuen Yi LAW" userId="7022f2d7-95f0-4fb1-89f4-e72d0af4d2c8" providerId="ADAL" clId="{19B22AAF-9156-4C17-9263-5C26F223C41A}" dt="2025-09-05T05:24:19.223" v="21" actId="20577"/>
        <pc:sldMkLst>
          <pc:docMk/>
          <pc:sldMk cId="0" sldId="257"/>
        </pc:sldMkLst>
        <pc:spChg chg="mod">
          <ac:chgData name="Yuen Yi LAW" userId="7022f2d7-95f0-4fb1-89f4-e72d0af4d2c8" providerId="ADAL" clId="{19B22AAF-9156-4C17-9263-5C26F223C41A}" dt="2025-09-05T05:24:19.223" v="21" actId="20577"/>
          <ac:spMkLst>
            <pc:docMk/>
            <pc:sldMk cId="0" sldId="257"/>
            <ac:spMk id="10" creationId="{00000000-0000-0000-0000-000000000000}"/>
          </ac:spMkLst>
        </pc:spChg>
      </pc:sldChg>
      <pc:sldChg chg="new del">
        <pc:chgData name="Yuen Yi LAW" userId="7022f2d7-95f0-4fb1-89f4-e72d0af4d2c8" providerId="ADAL" clId="{19B22AAF-9156-4C17-9263-5C26F223C41A}" dt="2025-09-05T06:57:13.786" v="23" actId="47"/>
        <pc:sldMkLst>
          <pc:docMk/>
          <pc:sldMk cId="334504260" sldId="260"/>
        </pc:sldMkLst>
      </pc:sldChg>
      <pc:sldChg chg="addSp delSp modSp add mod ord">
        <pc:chgData name="Yuen Yi LAW" userId="7022f2d7-95f0-4fb1-89f4-e72d0af4d2c8" providerId="ADAL" clId="{19B22AAF-9156-4C17-9263-5C26F223C41A}" dt="2025-09-05T07:29:57.797" v="148" actId="1076"/>
        <pc:sldMkLst>
          <pc:docMk/>
          <pc:sldMk cId="1333582037" sldId="260"/>
        </pc:sldMkLst>
        <pc:spChg chg="mod">
          <ac:chgData name="Yuen Yi LAW" userId="7022f2d7-95f0-4fb1-89f4-e72d0af4d2c8" providerId="ADAL" clId="{19B22AAF-9156-4C17-9263-5C26F223C41A}" dt="2025-09-05T07:00:47.486" v="132" actId="1076"/>
          <ac:spMkLst>
            <pc:docMk/>
            <pc:sldMk cId="1333582037" sldId="260"/>
            <ac:spMk id="6" creationId="{15651E47-BCF9-9B3E-8CA5-1720A93CB538}"/>
          </ac:spMkLst>
        </pc:spChg>
        <pc:spChg chg="mod">
          <ac:chgData name="Yuen Yi LAW" userId="7022f2d7-95f0-4fb1-89f4-e72d0af4d2c8" providerId="ADAL" clId="{19B22AAF-9156-4C17-9263-5C26F223C41A}" dt="2025-09-05T07:00:28.988" v="126" actId="1076"/>
          <ac:spMkLst>
            <pc:docMk/>
            <pc:sldMk cId="1333582037" sldId="260"/>
            <ac:spMk id="7" creationId="{DB28EBDE-D3E4-82E3-CA1E-A45F68E460DC}"/>
          </ac:spMkLst>
        </pc:spChg>
        <pc:spChg chg="del">
          <ac:chgData name="Yuen Yi LAW" userId="7022f2d7-95f0-4fb1-89f4-e72d0af4d2c8" providerId="ADAL" clId="{19B22AAF-9156-4C17-9263-5C26F223C41A}" dt="2025-09-05T06:57:23.171" v="27" actId="478"/>
          <ac:spMkLst>
            <pc:docMk/>
            <pc:sldMk cId="1333582037" sldId="260"/>
            <ac:spMk id="10" creationId="{09728D59-6F16-88A9-00AD-50DBD81448D1}"/>
          </ac:spMkLst>
        </pc:spChg>
        <pc:spChg chg="mod">
          <ac:chgData name="Yuen Yi LAW" userId="7022f2d7-95f0-4fb1-89f4-e72d0af4d2c8" providerId="ADAL" clId="{19B22AAF-9156-4C17-9263-5C26F223C41A}" dt="2025-09-05T06:58:12.472" v="98" actId="6549"/>
          <ac:spMkLst>
            <pc:docMk/>
            <pc:sldMk cId="1333582037" sldId="260"/>
            <ac:spMk id="11" creationId="{A58A11A3-8E10-042F-3909-E8A612C32A06}"/>
          </ac:spMkLst>
        </pc:spChg>
        <pc:spChg chg="add">
          <ac:chgData name="Yuen Yi LAW" userId="7022f2d7-95f0-4fb1-89f4-e72d0af4d2c8" providerId="ADAL" clId="{19B22AAF-9156-4C17-9263-5C26F223C41A}" dt="2025-09-05T06:58:08.635" v="97"/>
          <ac:spMkLst>
            <pc:docMk/>
            <pc:sldMk cId="1333582037" sldId="260"/>
            <ac:spMk id="12" creationId="{9F01656C-0133-1F39-B4C8-09B9D67968EE}"/>
          </ac:spMkLst>
        </pc:spChg>
        <pc:spChg chg="add del mod">
          <ac:chgData name="Yuen Yi LAW" userId="7022f2d7-95f0-4fb1-89f4-e72d0af4d2c8" providerId="ADAL" clId="{19B22AAF-9156-4C17-9263-5C26F223C41A}" dt="2025-09-05T06:58:29.190" v="103"/>
          <ac:spMkLst>
            <pc:docMk/>
            <pc:sldMk cId="1333582037" sldId="260"/>
            <ac:spMk id="13" creationId="{D29F634B-FCA3-613B-A663-83B7BBD69A91}"/>
          </ac:spMkLst>
        </pc:spChg>
        <pc:spChg chg="add del">
          <ac:chgData name="Yuen Yi LAW" userId="7022f2d7-95f0-4fb1-89f4-e72d0af4d2c8" providerId="ADAL" clId="{19B22AAF-9156-4C17-9263-5C26F223C41A}" dt="2025-09-05T06:58:29.189" v="101" actId="478"/>
          <ac:spMkLst>
            <pc:docMk/>
            <pc:sldMk cId="1333582037" sldId="260"/>
            <ac:spMk id="14" creationId="{CA68FA56-D952-88D9-D1AC-E1FD435330E0}"/>
          </ac:spMkLst>
        </pc:spChg>
        <pc:spChg chg="add del mod">
          <ac:chgData name="Yuen Yi LAW" userId="7022f2d7-95f0-4fb1-89f4-e72d0af4d2c8" providerId="ADAL" clId="{19B22AAF-9156-4C17-9263-5C26F223C41A}" dt="2025-09-05T06:59:06.503" v="109" actId="478"/>
          <ac:spMkLst>
            <pc:docMk/>
            <pc:sldMk cId="1333582037" sldId="260"/>
            <ac:spMk id="15" creationId="{185CF710-E19F-6EBA-F614-96753A436CE0}"/>
          </ac:spMkLst>
        </pc:spChg>
        <pc:spChg chg="add">
          <ac:chgData name="Yuen Yi LAW" userId="7022f2d7-95f0-4fb1-89f4-e72d0af4d2c8" providerId="ADAL" clId="{19B22AAF-9156-4C17-9263-5C26F223C41A}" dt="2025-09-05T06:58:41.517" v="107"/>
          <ac:spMkLst>
            <pc:docMk/>
            <pc:sldMk cId="1333582037" sldId="260"/>
            <ac:spMk id="16" creationId="{55D8CE4D-94FE-A965-36DC-34EFA2A0E452}"/>
          </ac:spMkLst>
        </pc:spChg>
        <pc:spChg chg="add del">
          <ac:chgData name="Yuen Yi LAW" userId="7022f2d7-95f0-4fb1-89f4-e72d0af4d2c8" providerId="ADAL" clId="{19B22AAF-9156-4C17-9263-5C26F223C41A}" dt="2025-09-05T06:59:06.503" v="109" actId="478"/>
          <ac:spMkLst>
            <pc:docMk/>
            <pc:sldMk cId="1333582037" sldId="260"/>
            <ac:spMk id="17" creationId="{027E8A15-4DA6-E86A-ADED-D628E04440FF}"/>
          </ac:spMkLst>
        </pc:spChg>
        <pc:spChg chg="add mod">
          <ac:chgData name="Yuen Yi LAW" userId="7022f2d7-95f0-4fb1-89f4-e72d0af4d2c8" providerId="ADAL" clId="{19B22AAF-9156-4C17-9263-5C26F223C41A}" dt="2025-09-05T06:59:24.377" v="112" actId="6549"/>
          <ac:spMkLst>
            <pc:docMk/>
            <pc:sldMk cId="1333582037" sldId="260"/>
            <ac:spMk id="18" creationId="{B92DD860-E2A0-F1AE-BE95-F5B93B34446F}"/>
          </ac:spMkLst>
        </pc:spChg>
        <pc:spChg chg="add mod">
          <ac:chgData name="Yuen Yi LAW" userId="7022f2d7-95f0-4fb1-89f4-e72d0af4d2c8" providerId="ADAL" clId="{19B22AAF-9156-4C17-9263-5C26F223C41A}" dt="2025-09-05T07:00:56.428" v="134" actId="1076"/>
          <ac:spMkLst>
            <pc:docMk/>
            <pc:sldMk cId="1333582037" sldId="260"/>
            <ac:spMk id="19" creationId="{B66212FA-3DA9-14FB-600C-9115DA598A21}"/>
          </ac:spMkLst>
        </pc:spChg>
        <pc:picChg chg="add mod">
          <ac:chgData name="Yuen Yi LAW" userId="7022f2d7-95f0-4fb1-89f4-e72d0af4d2c8" providerId="ADAL" clId="{19B22AAF-9156-4C17-9263-5C26F223C41A}" dt="2025-09-05T07:29:30.558" v="142" actId="14100"/>
          <ac:picMkLst>
            <pc:docMk/>
            <pc:sldMk cId="1333582037" sldId="260"/>
            <ac:picMk id="21" creationId="{33FF0C0F-5EF3-1718-6BFE-35181772E3CF}"/>
          </ac:picMkLst>
        </pc:picChg>
        <pc:picChg chg="add mod">
          <ac:chgData name="Yuen Yi LAW" userId="7022f2d7-95f0-4fb1-89f4-e72d0af4d2c8" providerId="ADAL" clId="{19B22AAF-9156-4C17-9263-5C26F223C41A}" dt="2025-09-05T07:29:57.797" v="148" actId="1076"/>
          <ac:picMkLst>
            <pc:docMk/>
            <pc:sldMk cId="1333582037" sldId="260"/>
            <ac:picMk id="23" creationId="{BA2397FB-6904-CF94-F5CE-51571B8EE61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8.sv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image" Target="../media/image18.svg"/><Relationship Id="rId15" Type="http://schemas.openxmlformats.org/officeDocument/2006/relationships/image" Target="../media/image22.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8.sv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18" Type="http://schemas.openxmlformats.org/officeDocument/2006/relationships/image" Target="../media/image33.jpeg"/><Relationship Id="rId26" Type="http://schemas.openxmlformats.org/officeDocument/2006/relationships/image" Target="../media/image41.jpeg"/><Relationship Id="rId3" Type="http://schemas.openxmlformats.org/officeDocument/2006/relationships/image" Target="../media/image6.svg"/><Relationship Id="rId21" Type="http://schemas.openxmlformats.org/officeDocument/2006/relationships/image" Target="../media/image36.jpeg"/><Relationship Id="rId7" Type="http://schemas.openxmlformats.org/officeDocument/2006/relationships/image" Target="../media/image14.svg"/><Relationship Id="rId12" Type="http://schemas.openxmlformats.org/officeDocument/2006/relationships/image" Target="../media/image21.png"/><Relationship Id="rId17" Type="http://schemas.openxmlformats.org/officeDocument/2006/relationships/image" Target="../media/image32.jpeg"/><Relationship Id="rId25" Type="http://schemas.openxmlformats.org/officeDocument/2006/relationships/image" Target="../media/image40.jpeg"/><Relationship Id="rId2" Type="http://schemas.openxmlformats.org/officeDocument/2006/relationships/image" Target="../media/image5.png"/><Relationship Id="rId16" Type="http://schemas.openxmlformats.org/officeDocument/2006/relationships/image" Target="../media/image31.jpeg"/><Relationship Id="rId20"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30.svg"/><Relationship Id="rId24" Type="http://schemas.openxmlformats.org/officeDocument/2006/relationships/image" Target="../media/image39.jpeg"/><Relationship Id="rId5" Type="http://schemas.openxmlformats.org/officeDocument/2006/relationships/image" Target="../media/image28.svg"/><Relationship Id="rId15" Type="http://schemas.openxmlformats.org/officeDocument/2006/relationships/image" Target="../media/image12.svg"/><Relationship Id="rId23" Type="http://schemas.openxmlformats.org/officeDocument/2006/relationships/image" Target="../media/image38.jpeg"/><Relationship Id="rId10" Type="http://schemas.openxmlformats.org/officeDocument/2006/relationships/image" Target="../media/image29.png"/><Relationship Id="rId19" Type="http://schemas.openxmlformats.org/officeDocument/2006/relationships/image" Target="../media/image34.jpeg"/><Relationship Id="rId4" Type="http://schemas.openxmlformats.org/officeDocument/2006/relationships/image" Target="../media/image27.png"/><Relationship Id="rId9" Type="http://schemas.openxmlformats.org/officeDocument/2006/relationships/image" Target="../media/image8.svg"/><Relationship Id="rId14" Type="http://schemas.openxmlformats.org/officeDocument/2006/relationships/image" Target="../media/image11.png"/><Relationship Id="rId22" Type="http://schemas.openxmlformats.org/officeDocument/2006/relationships/image" Target="../media/image37.jpe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43.jpg"/><Relationship Id="rId2" Type="http://schemas.openxmlformats.org/officeDocument/2006/relationships/image" Target="../media/image3.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image" Target="../media/image18.svg"/><Relationship Id="rId15" Type="http://schemas.openxmlformats.org/officeDocument/2006/relationships/image" Target="../media/image22.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8.sv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00">
            <a:off x="-2422461" y="-6236627"/>
            <a:ext cx="9498634" cy="8774364"/>
          </a:xfrm>
          <a:custGeom>
            <a:avLst/>
            <a:gdLst/>
            <a:ahLst/>
            <a:cxnLst/>
            <a:rect l="l" t="t" r="r" b="b"/>
            <a:pathLst>
              <a:path w="9498634" h="8774364">
                <a:moveTo>
                  <a:pt x="0" y="0"/>
                </a:moveTo>
                <a:lnTo>
                  <a:pt x="9498635" y="0"/>
                </a:lnTo>
                <a:lnTo>
                  <a:pt x="9498635" y="8774364"/>
                </a:lnTo>
                <a:lnTo>
                  <a:pt x="0" y="87743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HK"/>
          </a:p>
        </p:txBody>
      </p:sp>
      <p:sp>
        <p:nvSpPr>
          <p:cNvPr id="3" name="Freeform 3"/>
          <p:cNvSpPr/>
          <p:nvPr/>
        </p:nvSpPr>
        <p:spPr>
          <a:xfrm rot="1360597">
            <a:off x="7575186" y="-2003010"/>
            <a:ext cx="14401750" cy="13933693"/>
          </a:xfrm>
          <a:custGeom>
            <a:avLst/>
            <a:gdLst/>
            <a:ahLst/>
            <a:cxnLst/>
            <a:rect l="l" t="t" r="r" b="b"/>
            <a:pathLst>
              <a:path w="14401750" h="13933693">
                <a:moveTo>
                  <a:pt x="0" y="0"/>
                </a:moveTo>
                <a:lnTo>
                  <a:pt x="14401750" y="0"/>
                </a:lnTo>
                <a:lnTo>
                  <a:pt x="14401750" y="13933693"/>
                </a:lnTo>
                <a:lnTo>
                  <a:pt x="0" y="139336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HK"/>
          </a:p>
        </p:txBody>
      </p:sp>
      <p:sp>
        <p:nvSpPr>
          <p:cNvPr id="4" name="Freeform 4"/>
          <p:cNvSpPr/>
          <p:nvPr/>
        </p:nvSpPr>
        <p:spPr>
          <a:xfrm rot="2467282">
            <a:off x="-686020" y="7184680"/>
            <a:ext cx="9498634" cy="8774364"/>
          </a:xfrm>
          <a:custGeom>
            <a:avLst/>
            <a:gdLst/>
            <a:ahLst/>
            <a:cxnLst/>
            <a:rect l="l" t="t" r="r" b="b"/>
            <a:pathLst>
              <a:path w="9498634" h="8774364">
                <a:moveTo>
                  <a:pt x="0" y="0"/>
                </a:moveTo>
                <a:lnTo>
                  <a:pt x="9498634" y="0"/>
                </a:lnTo>
                <a:lnTo>
                  <a:pt x="9498634" y="8774364"/>
                </a:lnTo>
                <a:lnTo>
                  <a:pt x="0" y="87743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HK"/>
          </a:p>
        </p:txBody>
      </p:sp>
      <p:sp>
        <p:nvSpPr>
          <p:cNvPr id="5" name="TextBox 5"/>
          <p:cNvSpPr txBox="1"/>
          <p:nvPr/>
        </p:nvSpPr>
        <p:spPr>
          <a:xfrm>
            <a:off x="1209758" y="3384797"/>
            <a:ext cx="7780086" cy="2666585"/>
          </a:xfrm>
          <a:prstGeom prst="rect">
            <a:avLst/>
          </a:prstGeom>
        </p:spPr>
        <p:txBody>
          <a:bodyPr lIns="0" tIns="0" rIns="0" bIns="0" rtlCol="0" anchor="t">
            <a:spAutoFit/>
          </a:bodyPr>
          <a:lstStyle/>
          <a:p>
            <a:pPr algn="l">
              <a:lnSpc>
                <a:spcPts val="6899"/>
              </a:lnSpc>
            </a:pPr>
            <a:r>
              <a:rPr lang="en-US" sz="6899">
                <a:solidFill>
                  <a:srgbClr val="000000"/>
                </a:solidFill>
                <a:latin typeface="TT Masters"/>
                <a:ea typeface="TT Masters"/>
                <a:cs typeface="TT Masters"/>
                <a:sym typeface="TT Masters"/>
              </a:rPr>
              <a:t>Foreign Languages Section</a:t>
            </a:r>
          </a:p>
        </p:txBody>
      </p:sp>
      <p:sp>
        <p:nvSpPr>
          <p:cNvPr id="6" name="Freeform 6"/>
          <p:cNvSpPr/>
          <p:nvPr/>
        </p:nvSpPr>
        <p:spPr>
          <a:xfrm>
            <a:off x="6403390" y="1028700"/>
            <a:ext cx="1433443" cy="1590505"/>
          </a:xfrm>
          <a:custGeom>
            <a:avLst/>
            <a:gdLst/>
            <a:ahLst/>
            <a:cxnLst/>
            <a:rect l="l" t="t" r="r" b="b"/>
            <a:pathLst>
              <a:path w="1433443" h="1590505">
                <a:moveTo>
                  <a:pt x="0" y="0"/>
                </a:moveTo>
                <a:lnTo>
                  <a:pt x="1433443" y="0"/>
                </a:lnTo>
                <a:lnTo>
                  <a:pt x="1433443" y="1590505"/>
                </a:lnTo>
                <a:lnTo>
                  <a:pt x="0" y="15905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HK"/>
          </a:p>
        </p:txBody>
      </p:sp>
      <p:sp>
        <p:nvSpPr>
          <p:cNvPr id="7" name="Freeform 7"/>
          <p:cNvSpPr/>
          <p:nvPr/>
        </p:nvSpPr>
        <p:spPr>
          <a:xfrm>
            <a:off x="10900881" y="1695340"/>
            <a:ext cx="6843507" cy="6826398"/>
          </a:xfrm>
          <a:custGeom>
            <a:avLst/>
            <a:gdLst/>
            <a:ahLst/>
            <a:cxnLst/>
            <a:rect l="l" t="t" r="r" b="b"/>
            <a:pathLst>
              <a:path w="6843507" h="6826398">
                <a:moveTo>
                  <a:pt x="0" y="0"/>
                </a:moveTo>
                <a:lnTo>
                  <a:pt x="6843507" y="0"/>
                </a:lnTo>
                <a:lnTo>
                  <a:pt x="6843507" y="6826398"/>
                </a:lnTo>
                <a:lnTo>
                  <a:pt x="0" y="68263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HK"/>
          </a:p>
        </p:txBody>
      </p:sp>
      <p:sp>
        <p:nvSpPr>
          <p:cNvPr id="8" name="TextBox 8"/>
          <p:cNvSpPr txBox="1"/>
          <p:nvPr/>
        </p:nvSpPr>
        <p:spPr>
          <a:xfrm>
            <a:off x="1209758" y="6804181"/>
            <a:ext cx="9961750" cy="480729"/>
          </a:xfrm>
          <a:prstGeom prst="rect">
            <a:avLst/>
          </a:prstGeom>
        </p:spPr>
        <p:txBody>
          <a:bodyPr lIns="0" tIns="0" rIns="0" bIns="0" rtlCol="0" anchor="t">
            <a:spAutoFit/>
          </a:bodyPr>
          <a:lstStyle/>
          <a:p>
            <a:pPr algn="l">
              <a:lnSpc>
                <a:spcPts val="3454"/>
              </a:lnSpc>
            </a:pPr>
            <a:r>
              <a:rPr lang="en-US" sz="3970">
                <a:solidFill>
                  <a:srgbClr val="000000"/>
                </a:solidFill>
                <a:latin typeface="Breul Grotesk"/>
                <a:ea typeface="Breul Grotesk"/>
                <a:cs typeface="Breul Grotesk"/>
                <a:sym typeface="Breul Grotesk"/>
              </a:rPr>
              <a:t>Report on 2024-25</a:t>
            </a:r>
          </a:p>
        </p:txBody>
      </p:sp>
      <p:sp>
        <p:nvSpPr>
          <p:cNvPr id="9" name="Freeform 9"/>
          <p:cNvSpPr/>
          <p:nvPr/>
        </p:nvSpPr>
        <p:spPr>
          <a:xfrm>
            <a:off x="1209758" y="7706160"/>
            <a:ext cx="1467087" cy="1999437"/>
          </a:xfrm>
          <a:custGeom>
            <a:avLst/>
            <a:gdLst/>
            <a:ahLst/>
            <a:cxnLst/>
            <a:rect l="l" t="t" r="r" b="b"/>
            <a:pathLst>
              <a:path w="1467087" h="1999437">
                <a:moveTo>
                  <a:pt x="0" y="0"/>
                </a:moveTo>
                <a:lnTo>
                  <a:pt x="1467087" y="0"/>
                </a:lnTo>
                <a:lnTo>
                  <a:pt x="1467087" y="1999437"/>
                </a:lnTo>
                <a:lnTo>
                  <a:pt x="0" y="19994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HK"/>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00">
            <a:off x="10269478" y="-6100419"/>
            <a:ext cx="9498634" cy="8774364"/>
          </a:xfrm>
          <a:custGeom>
            <a:avLst/>
            <a:gdLst/>
            <a:ahLst/>
            <a:cxnLst/>
            <a:rect l="l" t="t" r="r" b="b"/>
            <a:pathLst>
              <a:path w="9498634" h="8774364">
                <a:moveTo>
                  <a:pt x="0" y="0"/>
                </a:moveTo>
                <a:lnTo>
                  <a:pt x="9498635" y="0"/>
                </a:lnTo>
                <a:lnTo>
                  <a:pt x="9498635" y="8774364"/>
                </a:lnTo>
                <a:lnTo>
                  <a:pt x="0" y="87743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HK"/>
          </a:p>
        </p:txBody>
      </p:sp>
      <p:sp>
        <p:nvSpPr>
          <p:cNvPr id="3" name="Freeform 3"/>
          <p:cNvSpPr/>
          <p:nvPr/>
        </p:nvSpPr>
        <p:spPr>
          <a:xfrm rot="1360597">
            <a:off x="-9299269" y="-1390507"/>
            <a:ext cx="14401750" cy="13933693"/>
          </a:xfrm>
          <a:custGeom>
            <a:avLst/>
            <a:gdLst/>
            <a:ahLst/>
            <a:cxnLst/>
            <a:rect l="l" t="t" r="r" b="b"/>
            <a:pathLst>
              <a:path w="14401750" h="13933693">
                <a:moveTo>
                  <a:pt x="0" y="0"/>
                </a:moveTo>
                <a:lnTo>
                  <a:pt x="14401749" y="0"/>
                </a:lnTo>
                <a:lnTo>
                  <a:pt x="14401749" y="13933693"/>
                </a:lnTo>
                <a:lnTo>
                  <a:pt x="0" y="139336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HK"/>
          </a:p>
        </p:txBody>
      </p:sp>
      <p:sp>
        <p:nvSpPr>
          <p:cNvPr id="4" name="Freeform 4"/>
          <p:cNvSpPr/>
          <p:nvPr/>
        </p:nvSpPr>
        <p:spPr>
          <a:xfrm rot="2467282">
            <a:off x="-3166462" y="7382920"/>
            <a:ext cx="11070875" cy="10226721"/>
          </a:xfrm>
          <a:custGeom>
            <a:avLst/>
            <a:gdLst/>
            <a:ahLst/>
            <a:cxnLst/>
            <a:rect l="l" t="t" r="r" b="b"/>
            <a:pathLst>
              <a:path w="11070875" h="10226721">
                <a:moveTo>
                  <a:pt x="0" y="0"/>
                </a:moveTo>
                <a:lnTo>
                  <a:pt x="11070875" y="0"/>
                </a:lnTo>
                <a:lnTo>
                  <a:pt x="11070875" y="10226721"/>
                </a:lnTo>
                <a:lnTo>
                  <a:pt x="0" y="102267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HK"/>
          </a:p>
        </p:txBody>
      </p:sp>
      <p:sp>
        <p:nvSpPr>
          <p:cNvPr id="5" name="Freeform 5"/>
          <p:cNvSpPr/>
          <p:nvPr/>
        </p:nvSpPr>
        <p:spPr>
          <a:xfrm>
            <a:off x="1895867" y="233447"/>
            <a:ext cx="1433443" cy="1590505"/>
          </a:xfrm>
          <a:custGeom>
            <a:avLst/>
            <a:gdLst/>
            <a:ahLst/>
            <a:cxnLst/>
            <a:rect l="l" t="t" r="r" b="b"/>
            <a:pathLst>
              <a:path w="1433443" h="1590505">
                <a:moveTo>
                  <a:pt x="0" y="0"/>
                </a:moveTo>
                <a:lnTo>
                  <a:pt x="1433443" y="0"/>
                </a:lnTo>
                <a:lnTo>
                  <a:pt x="1433443" y="1590506"/>
                </a:lnTo>
                <a:lnTo>
                  <a:pt x="0" y="15905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HK"/>
          </a:p>
        </p:txBody>
      </p:sp>
      <p:sp>
        <p:nvSpPr>
          <p:cNvPr id="6" name="Freeform 6"/>
          <p:cNvSpPr/>
          <p:nvPr/>
        </p:nvSpPr>
        <p:spPr>
          <a:xfrm>
            <a:off x="-1345702" y="3534294"/>
            <a:ext cx="6786412" cy="6916089"/>
          </a:xfrm>
          <a:custGeom>
            <a:avLst/>
            <a:gdLst/>
            <a:ahLst/>
            <a:cxnLst/>
            <a:rect l="l" t="t" r="r" b="b"/>
            <a:pathLst>
              <a:path w="6786412" h="6916089">
                <a:moveTo>
                  <a:pt x="0" y="0"/>
                </a:moveTo>
                <a:lnTo>
                  <a:pt x="6786412" y="0"/>
                </a:lnTo>
                <a:lnTo>
                  <a:pt x="6786412" y="6916089"/>
                </a:lnTo>
                <a:lnTo>
                  <a:pt x="0" y="69160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HK"/>
          </a:p>
        </p:txBody>
      </p:sp>
      <p:sp>
        <p:nvSpPr>
          <p:cNvPr id="7" name="Freeform 7"/>
          <p:cNvSpPr/>
          <p:nvPr/>
        </p:nvSpPr>
        <p:spPr>
          <a:xfrm rot="9843963">
            <a:off x="16697352" y="8422234"/>
            <a:ext cx="2335722" cy="2329883"/>
          </a:xfrm>
          <a:custGeom>
            <a:avLst/>
            <a:gdLst/>
            <a:ahLst/>
            <a:cxnLst/>
            <a:rect l="l" t="t" r="r" b="b"/>
            <a:pathLst>
              <a:path w="2335722" h="2329883">
                <a:moveTo>
                  <a:pt x="0" y="0"/>
                </a:moveTo>
                <a:lnTo>
                  <a:pt x="2335722" y="0"/>
                </a:lnTo>
                <a:lnTo>
                  <a:pt x="2335722" y="2329883"/>
                </a:lnTo>
                <a:lnTo>
                  <a:pt x="0" y="23298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HK"/>
          </a:p>
        </p:txBody>
      </p:sp>
      <p:sp>
        <p:nvSpPr>
          <p:cNvPr id="8" name="Freeform 8"/>
          <p:cNvSpPr/>
          <p:nvPr/>
        </p:nvSpPr>
        <p:spPr>
          <a:xfrm>
            <a:off x="490140" y="1590505"/>
            <a:ext cx="1878835" cy="2560593"/>
          </a:xfrm>
          <a:custGeom>
            <a:avLst/>
            <a:gdLst/>
            <a:ahLst/>
            <a:cxnLst/>
            <a:rect l="l" t="t" r="r" b="b"/>
            <a:pathLst>
              <a:path w="1878835" h="2560593">
                <a:moveTo>
                  <a:pt x="0" y="0"/>
                </a:moveTo>
                <a:lnTo>
                  <a:pt x="1878835" y="0"/>
                </a:lnTo>
                <a:lnTo>
                  <a:pt x="1878835" y="2560594"/>
                </a:lnTo>
                <a:lnTo>
                  <a:pt x="0" y="25605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HK"/>
          </a:p>
        </p:txBody>
      </p:sp>
      <p:sp>
        <p:nvSpPr>
          <p:cNvPr id="9" name="TextBox 9"/>
          <p:cNvSpPr txBox="1"/>
          <p:nvPr/>
        </p:nvSpPr>
        <p:spPr>
          <a:xfrm>
            <a:off x="5440710" y="528002"/>
            <a:ext cx="8475201" cy="896620"/>
          </a:xfrm>
          <a:prstGeom prst="rect">
            <a:avLst/>
          </a:prstGeom>
        </p:spPr>
        <p:txBody>
          <a:bodyPr lIns="0" tIns="0" rIns="0" bIns="0" rtlCol="0" anchor="t">
            <a:spAutoFit/>
          </a:bodyPr>
          <a:lstStyle/>
          <a:p>
            <a:pPr algn="ctr">
              <a:lnSpc>
                <a:spcPts val="7279"/>
              </a:lnSpc>
            </a:pPr>
            <a:r>
              <a:rPr lang="en-US" sz="5199">
                <a:solidFill>
                  <a:srgbClr val="000000"/>
                </a:solidFill>
                <a:latin typeface="TT Masters"/>
                <a:ea typeface="TT Masters"/>
                <a:cs typeface="TT Masters"/>
                <a:sym typeface="TT Masters"/>
              </a:rPr>
              <a:t>Curriculum Development</a:t>
            </a:r>
          </a:p>
        </p:txBody>
      </p:sp>
      <p:sp>
        <p:nvSpPr>
          <p:cNvPr id="10" name="TextBox 10"/>
          <p:cNvSpPr txBox="1"/>
          <p:nvPr/>
        </p:nvSpPr>
        <p:spPr>
          <a:xfrm>
            <a:off x="5637132" y="1836420"/>
            <a:ext cx="11557248" cy="8017510"/>
          </a:xfrm>
          <a:prstGeom prst="rect">
            <a:avLst/>
          </a:prstGeom>
        </p:spPr>
        <p:txBody>
          <a:bodyPr lIns="0" tIns="0" rIns="0" bIns="0" rtlCol="0" anchor="t">
            <a:spAutoFit/>
          </a:bodyPr>
          <a:lstStyle/>
          <a:p>
            <a:pPr algn="ctr">
              <a:lnSpc>
                <a:spcPts val="4200"/>
              </a:lnSpc>
            </a:pPr>
            <a:r>
              <a:rPr lang="en-US" sz="3000" dirty="0">
                <a:solidFill>
                  <a:srgbClr val="000000"/>
                </a:solidFill>
                <a:latin typeface="Solway"/>
                <a:ea typeface="Solway"/>
                <a:cs typeface="Solway"/>
                <a:sym typeface="Solway"/>
              </a:rPr>
              <a:t>The FL </a:t>
            </a:r>
            <a:r>
              <a:rPr lang="en-US" sz="3000" dirty="0" err="1">
                <a:solidFill>
                  <a:srgbClr val="000000"/>
                </a:solidFill>
                <a:latin typeface="Solway"/>
                <a:ea typeface="Solway"/>
                <a:cs typeface="Solway"/>
                <a:sym typeface="Solway"/>
              </a:rPr>
              <a:t>Programme</a:t>
            </a:r>
            <a:r>
              <a:rPr lang="en-US" sz="3000" dirty="0">
                <a:solidFill>
                  <a:srgbClr val="000000"/>
                </a:solidFill>
                <a:latin typeface="Solway"/>
                <a:ea typeface="Solway"/>
                <a:cs typeface="Solway"/>
                <a:sym typeface="Solway"/>
              </a:rPr>
              <a:t> Coordinators have reviewed all courses </a:t>
            </a:r>
          </a:p>
          <a:p>
            <a:pPr algn="l">
              <a:lnSpc>
                <a:spcPts val="4200"/>
              </a:lnSpc>
            </a:pPr>
            <a:r>
              <a:rPr lang="en-US" sz="3000" dirty="0">
                <a:solidFill>
                  <a:srgbClr val="000000"/>
                </a:solidFill>
                <a:latin typeface="Solway"/>
                <a:ea typeface="Solway"/>
                <a:cs typeface="Solway"/>
                <a:sym typeface="Solway"/>
              </a:rPr>
              <a:t>   and proposed changes.</a:t>
            </a:r>
          </a:p>
          <a:p>
            <a:pPr algn="l">
              <a:lnSpc>
                <a:spcPts val="4200"/>
              </a:lnSpc>
            </a:pPr>
            <a:endParaRPr lang="en-US" sz="3000" dirty="0">
              <a:solidFill>
                <a:srgbClr val="000000"/>
              </a:solidFill>
              <a:latin typeface="Solway"/>
              <a:ea typeface="Solway"/>
              <a:cs typeface="Solway"/>
              <a:sym typeface="Solway"/>
            </a:endParaRPr>
          </a:p>
          <a:p>
            <a:pPr marL="647702" lvl="1" indent="-323851" algn="l">
              <a:lnSpc>
                <a:spcPts val="4200"/>
              </a:lnSpc>
              <a:buFont typeface="Arial"/>
              <a:buChar char="•"/>
            </a:pPr>
            <a:r>
              <a:rPr lang="en-US" sz="3000" dirty="0">
                <a:solidFill>
                  <a:srgbClr val="FA5879"/>
                </a:solidFill>
                <a:latin typeface="Solway"/>
                <a:ea typeface="Solway"/>
                <a:cs typeface="Solway"/>
                <a:sym typeface="Solway"/>
              </a:rPr>
              <a:t>New textbooks</a:t>
            </a:r>
            <a:r>
              <a:rPr lang="en-US" sz="3000" dirty="0">
                <a:solidFill>
                  <a:srgbClr val="000000"/>
                </a:solidFill>
                <a:latin typeface="Solway"/>
                <a:ea typeface="Solway"/>
                <a:cs typeface="Solway"/>
                <a:sym typeface="Solway"/>
              </a:rPr>
              <a:t> for GERM1005 and SPAN1005 in AY25/26</a:t>
            </a:r>
          </a:p>
          <a:p>
            <a:pPr marL="647702" lvl="1" indent="-323851" algn="l">
              <a:lnSpc>
                <a:spcPts val="4200"/>
              </a:lnSpc>
              <a:buFont typeface="Arial"/>
              <a:buChar char="•"/>
            </a:pPr>
            <a:r>
              <a:rPr lang="en-US" sz="3000" dirty="0">
                <a:solidFill>
                  <a:srgbClr val="000000"/>
                </a:solidFill>
                <a:latin typeface="Solway"/>
                <a:ea typeface="Solway"/>
                <a:cs typeface="Solway"/>
                <a:sym typeface="Solway"/>
              </a:rPr>
              <a:t>A </a:t>
            </a:r>
            <a:r>
              <a:rPr lang="en-US" sz="3000" dirty="0">
                <a:solidFill>
                  <a:srgbClr val="FA5879"/>
                </a:solidFill>
                <a:latin typeface="Solway"/>
                <a:ea typeface="Solway"/>
                <a:cs typeface="Solway"/>
                <a:sym typeface="Solway"/>
              </a:rPr>
              <a:t>new German elective course</a:t>
            </a:r>
            <a:r>
              <a:rPr lang="en-US" sz="3000" dirty="0">
                <a:solidFill>
                  <a:srgbClr val="000000"/>
                </a:solidFill>
                <a:latin typeface="Solway"/>
                <a:ea typeface="Solway"/>
                <a:cs typeface="Solway"/>
                <a:sym typeface="Solway"/>
              </a:rPr>
              <a:t> titled ‘Cinematic Germany: </a:t>
            </a:r>
          </a:p>
          <a:p>
            <a:pPr algn="l">
              <a:lnSpc>
                <a:spcPts val="4200"/>
              </a:lnSpc>
            </a:pPr>
            <a:r>
              <a:rPr lang="en-US" sz="3000" dirty="0">
                <a:solidFill>
                  <a:srgbClr val="000000"/>
                </a:solidFill>
                <a:latin typeface="Solway"/>
                <a:ea typeface="Solway"/>
                <a:cs typeface="Solway"/>
                <a:sym typeface="Solway"/>
              </a:rPr>
              <a:t>       </a:t>
            </a:r>
            <a:r>
              <a:rPr lang="en-US" sz="3000" dirty="0" err="1">
                <a:solidFill>
                  <a:srgbClr val="000000"/>
                </a:solidFill>
                <a:latin typeface="Solway"/>
                <a:ea typeface="Solway"/>
                <a:cs typeface="Solway"/>
                <a:sym typeface="Solway"/>
              </a:rPr>
              <a:t>Analysing</a:t>
            </a:r>
            <a:r>
              <a:rPr lang="en-US" sz="3000" dirty="0">
                <a:solidFill>
                  <a:srgbClr val="000000"/>
                </a:solidFill>
                <a:latin typeface="Solway"/>
                <a:ea typeface="Solway"/>
                <a:cs typeface="Solway"/>
                <a:sym typeface="Solway"/>
              </a:rPr>
              <a:t> History, Culture and Social Issues through </a:t>
            </a:r>
          </a:p>
          <a:p>
            <a:pPr algn="l">
              <a:lnSpc>
                <a:spcPts val="4200"/>
              </a:lnSpc>
            </a:pPr>
            <a:r>
              <a:rPr lang="en-US" sz="3000" dirty="0">
                <a:solidFill>
                  <a:srgbClr val="000000"/>
                </a:solidFill>
                <a:latin typeface="Solway"/>
                <a:ea typeface="Solway"/>
                <a:cs typeface="Solway"/>
                <a:sym typeface="Solway"/>
              </a:rPr>
              <a:t>       Postmodern German </a:t>
            </a:r>
            <a:r>
              <a:rPr lang="en-US" sz="3000">
                <a:solidFill>
                  <a:srgbClr val="000000"/>
                </a:solidFill>
                <a:latin typeface="Solway"/>
                <a:ea typeface="Solway"/>
                <a:cs typeface="Solway"/>
                <a:sym typeface="Solway"/>
              </a:rPr>
              <a:t>Films’ in AY25/26</a:t>
            </a:r>
            <a:endParaRPr lang="en-US" sz="3000" dirty="0">
              <a:solidFill>
                <a:srgbClr val="000000"/>
              </a:solidFill>
              <a:latin typeface="Solway"/>
              <a:ea typeface="Solway"/>
              <a:cs typeface="Solway"/>
              <a:sym typeface="Solway"/>
            </a:endParaRPr>
          </a:p>
          <a:p>
            <a:pPr marL="647702" lvl="1" indent="-323851" algn="l">
              <a:lnSpc>
                <a:spcPts val="4200"/>
              </a:lnSpc>
              <a:buFont typeface="Arial"/>
              <a:buChar char="•"/>
            </a:pPr>
            <a:r>
              <a:rPr lang="en-US" sz="3000" dirty="0">
                <a:solidFill>
                  <a:srgbClr val="000000"/>
                </a:solidFill>
                <a:latin typeface="Solway"/>
                <a:ea typeface="Solway"/>
                <a:cs typeface="Solway"/>
                <a:sym typeface="Solway"/>
              </a:rPr>
              <a:t>Japanese </a:t>
            </a:r>
            <a:r>
              <a:rPr lang="en-US" sz="3000" dirty="0">
                <a:solidFill>
                  <a:srgbClr val="FA5879"/>
                </a:solidFill>
                <a:latin typeface="Solway"/>
                <a:ea typeface="Solway"/>
                <a:cs typeface="Solway"/>
                <a:sym typeface="Solway"/>
              </a:rPr>
              <a:t>assessment design</a:t>
            </a:r>
            <a:r>
              <a:rPr lang="en-US" sz="3000" dirty="0">
                <a:solidFill>
                  <a:srgbClr val="000000"/>
                </a:solidFill>
                <a:latin typeface="Solway"/>
                <a:ea typeface="Solway"/>
                <a:cs typeface="Solway"/>
                <a:sym typeface="Solway"/>
              </a:rPr>
              <a:t> has been refined </a:t>
            </a:r>
          </a:p>
          <a:p>
            <a:pPr marL="647702" lvl="1" indent="-323851" algn="l">
              <a:lnSpc>
                <a:spcPts val="4200"/>
              </a:lnSpc>
              <a:buFont typeface="Arial"/>
              <a:buChar char="•"/>
            </a:pPr>
            <a:r>
              <a:rPr lang="en-US" sz="3000" dirty="0">
                <a:solidFill>
                  <a:srgbClr val="000000"/>
                </a:solidFill>
                <a:latin typeface="Solway"/>
                <a:ea typeface="Solway"/>
                <a:cs typeface="Solway"/>
                <a:sym typeface="Solway"/>
              </a:rPr>
              <a:t>Engaged </a:t>
            </a:r>
            <a:r>
              <a:rPr lang="en-US" sz="3000" dirty="0">
                <a:solidFill>
                  <a:srgbClr val="FA5879"/>
                </a:solidFill>
                <a:latin typeface="Solway"/>
                <a:ea typeface="Solway"/>
                <a:cs typeface="Solway"/>
                <a:sym typeface="Solway"/>
              </a:rPr>
              <a:t>French-speaking students</a:t>
            </a:r>
            <a:r>
              <a:rPr lang="en-US" sz="3000" dirty="0">
                <a:solidFill>
                  <a:srgbClr val="000000"/>
                </a:solidFill>
                <a:latin typeface="Solway"/>
                <a:ea typeface="Solway"/>
                <a:cs typeface="Solway"/>
                <a:sym typeface="Solway"/>
              </a:rPr>
              <a:t> to produce learning</a:t>
            </a:r>
          </a:p>
          <a:p>
            <a:pPr algn="l">
              <a:lnSpc>
                <a:spcPts val="4200"/>
              </a:lnSpc>
            </a:pPr>
            <a:r>
              <a:rPr lang="en-US" sz="3000" dirty="0">
                <a:solidFill>
                  <a:srgbClr val="000000"/>
                </a:solidFill>
                <a:latin typeface="Solway"/>
                <a:ea typeface="Solway"/>
                <a:cs typeface="Solway"/>
                <a:sym typeface="Solway"/>
              </a:rPr>
              <a:t>      materials and conduct class visits</a:t>
            </a:r>
          </a:p>
          <a:p>
            <a:pPr marL="647702" lvl="1" indent="-323851" algn="l">
              <a:lnSpc>
                <a:spcPts val="4200"/>
              </a:lnSpc>
              <a:buFont typeface="Arial"/>
              <a:buChar char="•"/>
            </a:pPr>
            <a:r>
              <a:rPr lang="en-US" sz="3000" dirty="0">
                <a:solidFill>
                  <a:srgbClr val="FA5879"/>
                </a:solidFill>
                <a:latin typeface="Solway"/>
                <a:ea typeface="Solway"/>
                <a:cs typeface="Solway"/>
                <a:sym typeface="Solway"/>
              </a:rPr>
              <a:t>AI and digital tools</a:t>
            </a:r>
            <a:r>
              <a:rPr lang="en-US" sz="3000" dirty="0">
                <a:solidFill>
                  <a:srgbClr val="000000"/>
                </a:solidFill>
                <a:latin typeface="Solway"/>
                <a:ea typeface="Solway"/>
                <a:cs typeface="Solway"/>
                <a:sym typeface="Solway"/>
              </a:rPr>
              <a:t> have been integrated in teaching </a:t>
            </a:r>
          </a:p>
          <a:p>
            <a:pPr algn="l">
              <a:lnSpc>
                <a:spcPts val="4200"/>
              </a:lnSpc>
            </a:pPr>
            <a:r>
              <a:rPr lang="en-US" sz="3000" dirty="0">
                <a:solidFill>
                  <a:srgbClr val="000000"/>
                </a:solidFill>
                <a:latin typeface="Solway"/>
                <a:ea typeface="Solway"/>
                <a:cs typeface="Solway"/>
                <a:sym typeface="Solway"/>
              </a:rPr>
              <a:t>      and learning</a:t>
            </a:r>
          </a:p>
          <a:p>
            <a:pPr marL="647702" lvl="1" indent="-323851" algn="l">
              <a:lnSpc>
                <a:spcPts val="4200"/>
              </a:lnSpc>
              <a:buFont typeface="Arial"/>
              <a:buChar char="•"/>
            </a:pPr>
            <a:r>
              <a:rPr lang="en-US" sz="3000" b="1" dirty="0">
                <a:solidFill>
                  <a:srgbClr val="FA5879"/>
                </a:solidFill>
                <a:latin typeface="Solway Bold"/>
                <a:ea typeface="Solway Bold"/>
                <a:cs typeface="Solway Bold"/>
                <a:sym typeface="Solway Bold"/>
              </a:rPr>
              <a:t>85.3%</a:t>
            </a:r>
            <a:r>
              <a:rPr lang="en-US" sz="3000" dirty="0">
                <a:solidFill>
                  <a:srgbClr val="000000"/>
                </a:solidFill>
                <a:latin typeface="Solway"/>
                <a:ea typeface="Solway"/>
                <a:cs typeface="Solway"/>
                <a:sym typeface="Solway"/>
              </a:rPr>
              <a:t> of foreign language students reported using </a:t>
            </a:r>
            <a:r>
              <a:rPr lang="en-US" sz="3000" dirty="0">
                <a:solidFill>
                  <a:srgbClr val="FA5879"/>
                </a:solidFill>
                <a:latin typeface="Solway"/>
                <a:ea typeface="Solway"/>
                <a:cs typeface="Solway"/>
                <a:sym typeface="Solway"/>
              </a:rPr>
              <a:t>AI and </a:t>
            </a:r>
          </a:p>
          <a:p>
            <a:pPr algn="l">
              <a:lnSpc>
                <a:spcPts val="4200"/>
              </a:lnSpc>
            </a:pPr>
            <a:r>
              <a:rPr lang="en-US" sz="3000" dirty="0">
                <a:solidFill>
                  <a:srgbClr val="FA5879"/>
                </a:solidFill>
                <a:latin typeface="Solway"/>
                <a:ea typeface="Solway"/>
                <a:cs typeface="Solway"/>
                <a:sym typeface="Solway"/>
              </a:rPr>
              <a:t>       digital tools</a:t>
            </a:r>
            <a:r>
              <a:rPr lang="en-US" sz="3000" dirty="0">
                <a:solidFill>
                  <a:srgbClr val="000000"/>
                </a:solidFill>
                <a:latin typeface="Solway"/>
                <a:ea typeface="Solway"/>
                <a:cs typeface="Solway"/>
                <a:sym typeface="Solway"/>
              </a:rPr>
              <a:t> for foreign language learning</a:t>
            </a:r>
          </a:p>
          <a:p>
            <a:pPr algn="l">
              <a:lnSpc>
                <a:spcPts val="4480"/>
              </a:lnSpc>
            </a:pPr>
            <a:r>
              <a:rPr lang="en-US" sz="3200" dirty="0">
                <a:solidFill>
                  <a:srgbClr val="000000"/>
                </a:solidFill>
                <a:latin typeface="Solway"/>
                <a:ea typeface="Solway"/>
                <a:cs typeface="Solway"/>
                <a:sym typeface="Solway"/>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60597">
            <a:off x="12572017" y="-2714026"/>
            <a:ext cx="14401750" cy="13933693"/>
          </a:xfrm>
          <a:custGeom>
            <a:avLst/>
            <a:gdLst/>
            <a:ahLst/>
            <a:cxnLst/>
            <a:rect l="l" t="t" r="r" b="b"/>
            <a:pathLst>
              <a:path w="14401750" h="13933693">
                <a:moveTo>
                  <a:pt x="0" y="0"/>
                </a:moveTo>
                <a:lnTo>
                  <a:pt x="14401750" y="0"/>
                </a:lnTo>
                <a:lnTo>
                  <a:pt x="14401750" y="13933693"/>
                </a:lnTo>
                <a:lnTo>
                  <a:pt x="0" y="13933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HK"/>
          </a:p>
        </p:txBody>
      </p:sp>
      <p:sp>
        <p:nvSpPr>
          <p:cNvPr id="3" name="Freeform 3"/>
          <p:cNvSpPr/>
          <p:nvPr/>
        </p:nvSpPr>
        <p:spPr>
          <a:xfrm rot="-7385921">
            <a:off x="4208542" y="-6081613"/>
            <a:ext cx="9498634" cy="8774364"/>
          </a:xfrm>
          <a:custGeom>
            <a:avLst/>
            <a:gdLst/>
            <a:ahLst/>
            <a:cxnLst/>
            <a:rect l="l" t="t" r="r" b="b"/>
            <a:pathLst>
              <a:path w="9498634" h="8774364">
                <a:moveTo>
                  <a:pt x="0" y="0"/>
                </a:moveTo>
                <a:lnTo>
                  <a:pt x="9498634" y="0"/>
                </a:lnTo>
                <a:lnTo>
                  <a:pt x="9498634" y="8774363"/>
                </a:lnTo>
                <a:lnTo>
                  <a:pt x="0" y="877436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HK"/>
          </a:p>
        </p:txBody>
      </p:sp>
      <p:sp>
        <p:nvSpPr>
          <p:cNvPr id="4" name="Freeform 4"/>
          <p:cNvSpPr/>
          <p:nvPr/>
        </p:nvSpPr>
        <p:spPr>
          <a:xfrm rot="2467282">
            <a:off x="-2187943" y="8137324"/>
            <a:ext cx="9498634" cy="8774364"/>
          </a:xfrm>
          <a:custGeom>
            <a:avLst/>
            <a:gdLst/>
            <a:ahLst/>
            <a:cxnLst/>
            <a:rect l="l" t="t" r="r" b="b"/>
            <a:pathLst>
              <a:path w="9498634" h="8774364">
                <a:moveTo>
                  <a:pt x="0" y="0"/>
                </a:moveTo>
                <a:lnTo>
                  <a:pt x="9498635" y="0"/>
                </a:lnTo>
                <a:lnTo>
                  <a:pt x="9498635" y="8774363"/>
                </a:lnTo>
                <a:lnTo>
                  <a:pt x="0" y="8774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HK"/>
          </a:p>
        </p:txBody>
      </p:sp>
      <p:sp>
        <p:nvSpPr>
          <p:cNvPr id="5" name="Freeform 5"/>
          <p:cNvSpPr/>
          <p:nvPr/>
        </p:nvSpPr>
        <p:spPr>
          <a:xfrm>
            <a:off x="7035801" y="8696495"/>
            <a:ext cx="1433443" cy="1590505"/>
          </a:xfrm>
          <a:custGeom>
            <a:avLst/>
            <a:gdLst/>
            <a:ahLst/>
            <a:cxnLst/>
            <a:rect l="l" t="t" r="r" b="b"/>
            <a:pathLst>
              <a:path w="1433443" h="1590505">
                <a:moveTo>
                  <a:pt x="0" y="0"/>
                </a:moveTo>
                <a:lnTo>
                  <a:pt x="1433443" y="0"/>
                </a:lnTo>
                <a:lnTo>
                  <a:pt x="1433443" y="1590505"/>
                </a:lnTo>
                <a:lnTo>
                  <a:pt x="0" y="15905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HK"/>
          </a:p>
        </p:txBody>
      </p:sp>
      <p:sp>
        <p:nvSpPr>
          <p:cNvPr id="6" name="TextBox 6"/>
          <p:cNvSpPr txBox="1"/>
          <p:nvPr/>
        </p:nvSpPr>
        <p:spPr>
          <a:xfrm>
            <a:off x="737845" y="1715771"/>
            <a:ext cx="11698977" cy="694055"/>
          </a:xfrm>
          <a:prstGeom prst="rect">
            <a:avLst/>
          </a:prstGeom>
        </p:spPr>
        <p:txBody>
          <a:bodyPr lIns="0" tIns="0" rIns="0" bIns="0" rtlCol="0" anchor="t">
            <a:spAutoFit/>
          </a:bodyPr>
          <a:lstStyle/>
          <a:p>
            <a:pPr algn="l">
              <a:lnSpc>
                <a:spcPts val="5199"/>
              </a:lnSpc>
            </a:pPr>
            <a:r>
              <a:rPr lang="en-US" sz="5199">
                <a:solidFill>
                  <a:srgbClr val="000000"/>
                </a:solidFill>
                <a:latin typeface="TT Masters"/>
                <a:ea typeface="TT Masters"/>
                <a:cs typeface="TT Masters"/>
                <a:sym typeface="TT Masters"/>
              </a:rPr>
              <a:t>LAnguage Enhancement Programme</a:t>
            </a:r>
          </a:p>
        </p:txBody>
      </p:sp>
      <p:sp>
        <p:nvSpPr>
          <p:cNvPr id="7" name="Freeform 7"/>
          <p:cNvSpPr/>
          <p:nvPr/>
        </p:nvSpPr>
        <p:spPr>
          <a:xfrm>
            <a:off x="13069996" y="4473640"/>
            <a:ext cx="5355778" cy="5342388"/>
          </a:xfrm>
          <a:custGeom>
            <a:avLst/>
            <a:gdLst/>
            <a:ahLst/>
            <a:cxnLst/>
            <a:rect l="l" t="t" r="r" b="b"/>
            <a:pathLst>
              <a:path w="5355778" h="5342388">
                <a:moveTo>
                  <a:pt x="0" y="0"/>
                </a:moveTo>
                <a:lnTo>
                  <a:pt x="5355778" y="0"/>
                </a:lnTo>
                <a:lnTo>
                  <a:pt x="5355778" y="5342389"/>
                </a:lnTo>
                <a:lnTo>
                  <a:pt x="0" y="53423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HK"/>
          </a:p>
        </p:txBody>
      </p:sp>
      <p:sp>
        <p:nvSpPr>
          <p:cNvPr id="8" name="Freeform 8"/>
          <p:cNvSpPr/>
          <p:nvPr/>
        </p:nvSpPr>
        <p:spPr>
          <a:xfrm>
            <a:off x="16419976" y="1146918"/>
            <a:ext cx="1467087" cy="1999437"/>
          </a:xfrm>
          <a:custGeom>
            <a:avLst/>
            <a:gdLst/>
            <a:ahLst/>
            <a:cxnLst/>
            <a:rect l="l" t="t" r="r" b="b"/>
            <a:pathLst>
              <a:path w="1467087" h="1999437">
                <a:moveTo>
                  <a:pt x="0" y="0"/>
                </a:moveTo>
                <a:lnTo>
                  <a:pt x="1467087" y="0"/>
                </a:lnTo>
                <a:lnTo>
                  <a:pt x="1467087" y="1999437"/>
                </a:lnTo>
                <a:lnTo>
                  <a:pt x="0" y="19994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HK"/>
          </a:p>
        </p:txBody>
      </p:sp>
      <p:sp>
        <p:nvSpPr>
          <p:cNvPr id="9" name="Freeform 9"/>
          <p:cNvSpPr/>
          <p:nvPr/>
        </p:nvSpPr>
        <p:spPr>
          <a:xfrm rot="400955">
            <a:off x="-600321" y="-599757"/>
            <a:ext cx="2335722" cy="2329883"/>
          </a:xfrm>
          <a:custGeom>
            <a:avLst/>
            <a:gdLst/>
            <a:ahLst/>
            <a:cxnLst/>
            <a:rect l="l" t="t" r="r" b="b"/>
            <a:pathLst>
              <a:path w="2335722" h="2329883">
                <a:moveTo>
                  <a:pt x="0" y="0"/>
                </a:moveTo>
                <a:lnTo>
                  <a:pt x="2335722" y="0"/>
                </a:lnTo>
                <a:lnTo>
                  <a:pt x="2335722" y="2329883"/>
                </a:lnTo>
                <a:lnTo>
                  <a:pt x="0" y="23298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HK"/>
          </a:p>
        </p:txBody>
      </p:sp>
      <p:sp>
        <p:nvSpPr>
          <p:cNvPr id="10" name="TextBox 10"/>
          <p:cNvSpPr txBox="1"/>
          <p:nvPr/>
        </p:nvSpPr>
        <p:spPr>
          <a:xfrm>
            <a:off x="845083" y="2352675"/>
            <a:ext cx="6907440" cy="7167880"/>
          </a:xfrm>
          <a:prstGeom prst="rect">
            <a:avLst/>
          </a:prstGeom>
        </p:spPr>
        <p:txBody>
          <a:bodyPr lIns="0" tIns="0" rIns="0" bIns="0" rtlCol="0" anchor="t">
            <a:spAutoFit/>
          </a:bodyPr>
          <a:lstStyle/>
          <a:p>
            <a:pPr algn="l">
              <a:lnSpc>
                <a:spcPts val="3780"/>
              </a:lnSpc>
            </a:pPr>
            <a:endParaRPr dirty="0"/>
          </a:p>
          <a:p>
            <a:pPr algn="l">
              <a:lnSpc>
                <a:spcPts val="3780"/>
              </a:lnSpc>
            </a:pPr>
            <a:r>
              <a:rPr lang="en-US" sz="2700" b="1" dirty="0">
                <a:solidFill>
                  <a:srgbClr val="FA5879"/>
                </a:solidFill>
                <a:latin typeface="Solway Bold"/>
                <a:ea typeface="Solway Bold"/>
                <a:cs typeface="Solway Bold"/>
                <a:sym typeface="Solway Bold"/>
              </a:rPr>
              <a:t>Language Courses/Workshops</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German I</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Japanese I</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Korean I</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Spanish I</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German Pronunciation</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German Sentence Structures</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Introduction to the Spanish Language</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Japanese Phonological Features: Vowel Devocalization</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Japanese Intonation</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The On and Kun Readings of Kanji</a:t>
            </a:r>
          </a:p>
          <a:p>
            <a:pPr marL="582933" lvl="1" indent="-291467" algn="l">
              <a:lnSpc>
                <a:spcPts val="3780"/>
              </a:lnSpc>
              <a:buFont typeface="Arial"/>
              <a:buChar char="•"/>
            </a:pPr>
            <a:r>
              <a:rPr lang="en-US" sz="2700" dirty="0">
                <a:solidFill>
                  <a:srgbClr val="000000"/>
                </a:solidFill>
                <a:latin typeface="Solway"/>
                <a:ea typeface="Solway"/>
                <a:cs typeface="Solway"/>
                <a:sym typeface="Solway"/>
              </a:rPr>
              <a:t>Japanese Particles, Adverbs</a:t>
            </a:r>
          </a:p>
          <a:p>
            <a:pPr algn="l">
              <a:lnSpc>
                <a:spcPts val="4060"/>
              </a:lnSpc>
            </a:pPr>
            <a:r>
              <a:rPr lang="en-US" sz="2900" dirty="0">
                <a:solidFill>
                  <a:srgbClr val="000000"/>
                </a:solidFill>
                <a:latin typeface="Solway"/>
                <a:ea typeface="Solway"/>
                <a:cs typeface="Solway"/>
                <a:sym typeface="Solway"/>
              </a:rPr>
              <a:t> </a:t>
            </a:r>
          </a:p>
        </p:txBody>
      </p:sp>
      <p:sp>
        <p:nvSpPr>
          <p:cNvPr id="11" name="TextBox 11"/>
          <p:cNvSpPr txBox="1"/>
          <p:nvPr/>
        </p:nvSpPr>
        <p:spPr>
          <a:xfrm>
            <a:off x="7289609" y="2352675"/>
            <a:ext cx="5966817" cy="2881630"/>
          </a:xfrm>
          <a:prstGeom prst="rect">
            <a:avLst/>
          </a:prstGeom>
        </p:spPr>
        <p:txBody>
          <a:bodyPr lIns="0" tIns="0" rIns="0" bIns="0" rtlCol="0" anchor="t">
            <a:spAutoFit/>
          </a:bodyPr>
          <a:lstStyle/>
          <a:p>
            <a:pPr algn="l">
              <a:lnSpc>
                <a:spcPts val="3780"/>
              </a:lnSpc>
            </a:pPr>
            <a:endParaRPr/>
          </a:p>
          <a:p>
            <a:pPr algn="l">
              <a:lnSpc>
                <a:spcPts val="3780"/>
              </a:lnSpc>
            </a:pPr>
            <a:r>
              <a:rPr lang="en-US" sz="2700" b="1">
                <a:solidFill>
                  <a:srgbClr val="FA5879"/>
                </a:solidFill>
                <a:latin typeface="Solway Bold"/>
                <a:ea typeface="Solway Bold"/>
                <a:cs typeface="Solway Bold"/>
                <a:sym typeface="Solway Bold"/>
              </a:rPr>
              <a:t>Interest/Practical Courses</a:t>
            </a:r>
          </a:p>
          <a:p>
            <a:pPr marL="582933" lvl="1" indent="-291467" algn="l">
              <a:lnSpc>
                <a:spcPts val="3780"/>
              </a:lnSpc>
              <a:buFont typeface="Arial"/>
              <a:buChar char="•"/>
            </a:pPr>
            <a:r>
              <a:rPr lang="en-US" sz="2700">
                <a:solidFill>
                  <a:srgbClr val="000000"/>
                </a:solidFill>
                <a:latin typeface="Solway"/>
                <a:ea typeface="Solway"/>
                <a:cs typeface="Solway"/>
                <a:sym typeface="Solway"/>
              </a:rPr>
              <a:t>Explore Paris and France</a:t>
            </a:r>
          </a:p>
          <a:p>
            <a:pPr marL="582933" lvl="1" indent="-291467" algn="l">
              <a:lnSpc>
                <a:spcPts val="3780"/>
              </a:lnSpc>
              <a:buFont typeface="Arial"/>
              <a:buChar char="•"/>
            </a:pPr>
            <a:r>
              <a:rPr lang="en-US" sz="2700">
                <a:solidFill>
                  <a:srgbClr val="000000"/>
                </a:solidFill>
                <a:latin typeface="Solway"/>
                <a:ea typeface="Solway"/>
                <a:cs typeface="Solway"/>
                <a:sym typeface="Solway"/>
              </a:rPr>
              <a:t>Order Food and Drinks in French</a:t>
            </a:r>
          </a:p>
          <a:p>
            <a:pPr marL="582933" lvl="1" indent="-291467" algn="l">
              <a:lnSpc>
                <a:spcPts val="3780"/>
              </a:lnSpc>
              <a:buFont typeface="Arial"/>
              <a:buChar char="•"/>
            </a:pPr>
            <a:r>
              <a:rPr lang="en-US" sz="2700">
                <a:solidFill>
                  <a:srgbClr val="000000"/>
                </a:solidFill>
                <a:latin typeface="Solway"/>
                <a:ea typeface="Solway"/>
                <a:cs typeface="Solway"/>
                <a:sym typeface="Solway"/>
              </a:rPr>
              <a:t>Survival French for Travellers</a:t>
            </a:r>
          </a:p>
          <a:p>
            <a:pPr algn="l">
              <a:lnSpc>
                <a:spcPts val="4060"/>
              </a:lnSpc>
            </a:pPr>
            <a:r>
              <a:rPr lang="en-US" sz="2900">
                <a:solidFill>
                  <a:srgbClr val="000000"/>
                </a:solidFill>
                <a:latin typeface="Solway"/>
                <a:ea typeface="Solway"/>
                <a:cs typeface="Solway"/>
                <a:sym typeface="Solway"/>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00">
            <a:off x="11839875" y="-6628298"/>
            <a:ext cx="9498634" cy="8774364"/>
          </a:xfrm>
          <a:custGeom>
            <a:avLst/>
            <a:gdLst/>
            <a:ahLst/>
            <a:cxnLst/>
            <a:rect l="l" t="t" r="r" b="b"/>
            <a:pathLst>
              <a:path w="9498634" h="8774364">
                <a:moveTo>
                  <a:pt x="0" y="0"/>
                </a:moveTo>
                <a:lnTo>
                  <a:pt x="9498634" y="0"/>
                </a:lnTo>
                <a:lnTo>
                  <a:pt x="9498634" y="8774363"/>
                </a:lnTo>
                <a:lnTo>
                  <a:pt x="0" y="877436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HK"/>
          </a:p>
        </p:txBody>
      </p:sp>
      <p:sp>
        <p:nvSpPr>
          <p:cNvPr id="3" name="Freeform 3"/>
          <p:cNvSpPr/>
          <p:nvPr/>
        </p:nvSpPr>
        <p:spPr>
          <a:xfrm rot="1360597">
            <a:off x="-11984250" y="1013408"/>
            <a:ext cx="14401750" cy="13933693"/>
          </a:xfrm>
          <a:custGeom>
            <a:avLst/>
            <a:gdLst/>
            <a:ahLst/>
            <a:cxnLst/>
            <a:rect l="l" t="t" r="r" b="b"/>
            <a:pathLst>
              <a:path w="14401750" h="13933693">
                <a:moveTo>
                  <a:pt x="0" y="0"/>
                </a:moveTo>
                <a:lnTo>
                  <a:pt x="14401750" y="0"/>
                </a:lnTo>
                <a:lnTo>
                  <a:pt x="14401750" y="13933693"/>
                </a:lnTo>
                <a:lnTo>
                  <a:pt x="0" y="139336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HK"/>
          </a:p>
        </p:txBody>
      </p:sp>
      <p:sp>
        <p:nvSpPr>
          <p:cNvPr id="4" name="Freeform 4"/>
          <p:cNvSpPr/>
          <p:nvPr/>
        </p:nvSpPr>
        <p:spPr>
          <a:xfrm rot="1687894">
            <a:off x="-3147373" y="8394098"/>
            <a:ext cx="9498634" cy="8774364"/>
          </a:xfrm>
          <a:custGeom>
            <a:avLst/>
            <a:gdLst/>
            <a:ahLst/>
            <a:cxnLst/>
            <a:rect l="l" t="t" r="r" b="b"/>
            <a:pathLst>
              <a:path w="9498634" h="8774364">
                <a:moveTo>
                  <a:pt x="0" y="0"/>
                </a:moveTo>
                <a:lnTo>
                  <a:pt x="9498635" y="0"/>
                </a:lnTo>
                <a:lnTo>
                  <a:pt x="9498635" y="8774364"/>
                </a:lnTo>
                <a:lnTo>
                  <a:pt x="0" y="87743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HK"/>
          </a:p>
        </p:txBody>
      </p:sp>
      <p:sp>
        <p:nvSpPr>
          <p:cNvPr id="5" name="Freeform 5"/>
          <p:cNvSpPr/>
          <p:nvPr/>
        </p:nvSpPr>
        <p:spPr>
          <a:xfrm>
            <a:off x="16366696" y="129800"/>
            <a:ext cx="1785208" cy="1980814"/>
          </a:xfrm>
          <a:custGeom>
            <a:avLst/>
            <a:gdLst/>
            <a:ahLst/>
            <a:cxnLst/>
            <a:rect l="l" t="t" r="r" b="b"/>
            <a:pathLst>
              <a:path w="1785208" h="1980814">
                <a:moveTo>
                  <a:pt x="0" y="0"/>
                </a:moveTo>
                <a:lnTo>
                  <a:pt x="1785208" y="0"/>
                </a:lnTo>
                <a:lnTo>
                  <a:pt x="1785208" y="1980813"/>
                </a:lnTo>
                <a:lnTo>
                  <a:pt x="0" y="19808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HK"/>
          </a:p>
        </p:txBody>
      </p:sp>
      <p:sp>
        <p:nvSpPr>
          <p:cNvPr id="6" name="Freeform 6"/>
          <p:cNvSpPr/>
          <p:nvPr/>
        </p:nvSpPr>
        <p:spPr>
          <a:xfrm>
            <a:off x="344056" y="193892"/>
            <a:ext cx="1112936" cy="1057290"/>
          </a:xfrm>
          <a:custGeom>
            <a:avLst/>
            <a:gdLst/>
            <a:ahLst/>
            <a:cxnLst/>
            <a:rect l="l" t="t" r="r" b="b"/>
            <a:pathLst>
              <a:path w="1112936" h="1057290">
                <a:moveTo>
                  <a:pt x="0" y="0"/>
                </a:moveTo>
                <a:lnTo>
                  <a:pt x="1112936" y="0"/>
                </a:lnTo>
                <a:lnTo>
                  <a:pt x="1112936" y="1057289"/>
                </a:lnTo>
                <a:lnTo>
                  <a:pt x="0" y="10572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HK"/>
          </a:p>
        </p:txBody>
      </p:sp>
      <p:sp>
        <p:nvSpPr>
          <p:cNvPr id="7" name="TextBox 7"/>
          <p:cNvSpPr txBox="1"/>
          <p:nvPr/>
        </p:nvSpPr>
        <p:spPr>
          <a:xfrm>
            <a:off x="4546766" y="377360"/>
            <a:ext cx="11379289" cy="908683"/>
          </a:xfrm>
          <a:prstGeom prst="rect">
            <a:avLst/>
          </a:prstGeom>
        </p:spPr>
        <p:txBody>
          <a:bodyPr lIns="0" tIns="0" rIns="0" bIns="0" rtlCol="0" anchor="t">
            <a:spAutoFit/>
          </a:bodyPr>
          <a:lstStyle/>
          <a:p>
            <a:pPr algn="just">
              <a:lnSpc>
                <a:spcPts val="6899"/>
              </a:lnSpc>
            </a:pPr>
            <a:r>
              <a:rPr lang="en-US" sz="6899">
                <a:solidFill>
                  <a:srgbClr val="000000"/>
                </a:solidFill>
                <a:latin typeface="TT Masters"/>
                <a:ea typeface="TT Masters"/>
                <a:cs typeface="TT Masters"/>
                <a:sym typeface="TT Masters"/>
              </a:rPr>
              <a:t>Cultural Activities</a:t>
            </a:r>
          </a:p>
        </p:txBody>
      </p:sp>
      <p:sp>
        <p:nvSpPr>
          <p:cNvPr id="8" name="Freeform 8"/>
          <p:cNvSpPr/>
          <p:nvPr/>
        </p:nvSpPr>
        <p:spPr>
          <a:xfrm rot="9843963">
            <a:off x="16697352" y="8422234"/>
            <a:ext cx="2335722" cy="2329883"/>
          </a:xfrm>
          <a:custGeom>
            <a:avLst/>
            <a:gdLst/>
            <a:ahLst/>
            <a:cxnLst/>
            <a:rect l="l" t="t" r="r" b="b"/>
            <a:pathLst>
              <a:path w="2335722" h="2329883">
                <a:moveTo>
                  <a:pt x="0" y="0"/>
                </a:moveTo>
                <a:lnTo>
                  <a:pt x="2335722" y="0"/>
                </a:lnTo>
                <a:lnTo>
                  <a:pt x="2335722" y="2329883"/>
                </a:lnTo>
                <a:lnTo>
                  <a:pt x="0" y="23298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HK"/>
          </a:p>
        </p:txBody>
      </p:sp>
      <p:sp>
        <p:nvSpPr>
          <p:cNvPr id="9" name="Freeform 9"/>
          <p:cNvSpPr/>
          <p:nvPr/>
        </p:nvSpPr>
        <p:spPr>
          <a:xfrm rot="1706768">
            <a:off x="3224484" y="-39330"/>
            <a:ext cx="1118040" cy="1523734"/>
          </a:xfrm>
          <a:custGeom>
            <a:avLst/>
            <a:gdLst/>
            <a:ahLst/>
            <a:cxnLst/>
            <a:rect l="l" t="t" r="r" b="b"/>
            <a:pathLst>
              <a:path w="1118040" h="1523734">
                <a:moveTo>
                  <a:pt x="0" y="0"/>
                </a:moveTo>
                <a:lnTo>
                  <a:pt x="1118040" y="0"/>
                </a:lnTo>
                <a:lnTo>
                  <a:pt x="1118040" y="1523733"/>
                </a:lnTo>
                <a:lnTo>
                  <a:pt x="0" y="15237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HK"/>
          </a:p>
        </p:txBody>
      </p:sp>
      <p:sp>
        <p:nvSpPr>
          <p:cNvPr id="10" name="Freeform 10"/>
          <p:cNvSpPr/>
          <p:nvPr/>
        </p:nvSpPr>
        <p:spPr>
          <a:xfrm rot="-8841459">
            <a:off x="9895924" y="8825309"/>
            <a:ext cx="1118040" cy="1523734"/>
          </a:xfrm>
          <a:custGeom>
            <a:avLst/>
            <a:gdLst/>
            <a:ahLst/>
            <a:cxnLst/>
            <a:rect l="l" t="t" r="r" b="b"/>
            <a:pathLst>
              <a:path w="1118040" h="1523734">
                <a:moveTo>
                  <a:pt x="0" y="0"/>
                </a:moveTo>
                <a:lnTo>
                  <a:pt x="1118040" y="0"/>
                </a:lnTo>
                <a:lnTo>
                  <a:pt x="1118040" y="1523733"/>
                </a:lnTo>
                <a:lnTo>
                  <a:pt x="0" y="15237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HK"/>
          </a:p>
        </p:txBody>
      </p:sp>
      <p:sp>
        <p:nvSpPr>
          <p:cNvPr id="11" name="Freeform 11"/>
          <p:cNvSpPr/>
          <p:nvPr/>
        </p:nvSpPr>
        <p:spPr>
          <a:xfrm>
            <a:off x="12469910" y="7405046"/>
            <a:ext cx="4119282" cy="2744472"/>
          </a:xfrm>
          <a:custGeom>
            <a:avLst/>
            <a:gdLst/>
            <a:ahLst/>
            <a:cxnLst/>
            <a:rect l="l" t="t" r="r" b="b"/>
            <a:pathLst>
              <a:path w="4119282" h="2744472">
                <a:moveTo>
                  <a:pt x="0" y="0"/>
                </a:moveTo>
                <a:lnTo>
                  <a:pt x="4119282" y="0"/>
                </a:lnTo>
                <a:lnTo>
                  <a:pt x="4119282" y="2744472"/>
                </a:lnTo>
                <a:lnTo>
                  <a:pt x="0" y="2744472"/>
                </a:lnTo>
                <a:lnTo>
                  <a:pt x="0" y="0"/>
                </a:lnTo>
                <a:close/>
              </a:path>
            </a:pathLst>
          </a:custGeom>
          <a:blipFill>
            <a:blip r:embed="rId16"/>
            <a:stretch>
              <a:fillRect/>
            </a:stretch>
          </a:blipFill>
        </p:spPr>
        <p:txBody>
          <a:bodyPr/>
          <a:lstStyle/>
          <a:p>
            <a:endParaRPr lang="en-HK"/>
          </a:p>
        </p:txBody>
      </p:sp>
      <p:sp>
        <p:nvSpPr>
          <p:cNvPr id="12" name="Freeform 12"/>
          <p:cNvSpPr/>
          <p:nvPr/>
        </p:nvSpPr>
        <p:spPr>
          <a:xfrm>
            <a:off x="10996678" y="2431303"/>
            <a:ext cx="3103488" cy="2067699"/>
          </a:xfrm>
          <a:custGeom>
            <a:avLst/>
            <a:gdLst/>
            <a:ahLst/>
            <a:cxnLst/>
            <a:rect l="l" t="t" r="r" b="b"/>
            <a:pathLst>
              <a:path w="3103488" h="2067699">
                <a:moveTo>
                  <a:pt x="0" y="0"/>
                </a:moveTo>
                <a:lnTo>
                  <a:pt x="3103488" y="0"/>
                </a:lnTo>
                <a:lnTo>
                  <a:pt x="3103488" y="2067699"/>
                </a:lnTo>
                <a:lnTo>
                  <a:pt x="0" y="2067699"/>
                </a:lnTo>
                <a:lnTo>
                  <a:pt x="0" y="0"/>
                </a:lnTo>
                <a:close/>
              </a:path>
            </a:pathLst>
          </a:custGeom>
          <a:blipFill>
            <a:blip r:embed="rId17"/>
            <a:stretch>
              <a:fillRect/>
            </a:stretch>
          </a:blipFill>
        </p:spPr>
        <p:txBody>
          <a:bodyPr/>
          <a:lstStyle/>
          <a:p>
            <a:endParaRPr lang="en-HK"/>
          </a:p>
        </p:txBody>
      </p:sp>
      <p:sp>
        <p:nvSpPr>
          <p:cNvPr id="13" name="Freeform 13"/>
          <p:cNvSpPr/>
          <p:nvPr/>
        </p:nvSpPr>
        <p:spPr>
          <a:xfrm>
            <a:off x="14162300" y="2469403"/>
            <a:ext cx="3826245" cy="2549236"/>
          </a:xfrm>
          <a:custGeom>
            <a:avLst/>
            <a:gdLst/>
            <a:ahLst/>
            <a:cxnLst/>
            <a:rect l="l" t="t" r="r" b="b"/>
            <a:pathLst>
              <a:path w="3826245" h="2549236">
                <a:moveTo>
                  <a:pt x="0" y="0"/>
                </a:moveTo>
                <a:lnTo>
                  <a:pt x="3826245" y="0"/>
                </a:lnTo>
                <a:lnTo>
                  <a:pt x="3826245" y="2549236"/>
                </a:lnTo>
                <a:lnTo>
                  <a:pt x="0" y="2549236"/>
                </a:lnTo>
                <a:lnTo>
                  <a:pt x="0" y="0"/>
                </a:lnTo>
                <a:close/>
              </a:path>
            </a:pathLst>
          </a:custGeom>
          <a:blipFill>
            <a:blip r:embed="rId18"/>
            <a:stretch>
              <a:fillRect/>
            </a:stretch>
          </a:blipFill>
        </p:spPr>
        <p:txBody>
          <a:bodyPr/>
          <a:lstStyle/>
          <a:p>
            <a:endParaRPr lang="en-HK"/>
          </a:p>
        </p:txBody>
      </p:sp>
      <p:sp>
        <p:nvSpPr>
          <p:cNvPr id="14" name="Freeform 14"/>
          <p:cNvSpPr/>
          <p:nvPr/>
        </p:nvSpPr>
        <p:spPr>
          <a:xfrm>
            <a:off x="6222075" y="2225167"/>
            <a:ext cx="4584383" cy="3054345"/>
          </a:xfrm>
          <a:custGeom>
            <a:avLst/>
            <a:gdLst/>
            <a:ahLst/>
            <a:cxnLst/>
            <a:rect l="l" t="t" r="r" b="b"/>
            <a:pathLst>
              <a:path w="4584383" h="3054345">
                <a:moveTo>
                  <a:pt x="0" y="0"/>
                </a:moveTo>
                <a:lnTo>
                  <a:pt x="4584383" y="0"/>
                </a:lnTo>
                <a:lnTo>
                  <a:pt x="4584383" y="3054345"/>
                </a:lnTo>
                <a:lnTo>
                  <a:pt x="0" y="3054345"/>
                </a:lnTo>
                <a:lnTo>
                  <a:pt x="0" y="0"/>
                </a:lnTo>
                <a:close/>
              </a:path>
            </a:pathLst>
          </a:custGeom>
          <a:blipFill>
            <a:blip r:embed="rId19"/>
            <a:stretch>
              <a:fillRect/>
            </a:stretch>
          </a:blipFill>
        </p:spPr>
        <p:txBody>
          <a:bodyPr/>
          <a:lstStyle/>
          <a:p>
            <a:endParaRPr lang="en-HK"/>
          </a:p>
        </p:txBody>
      </p:sp>
      <p:sp>
        <p:nvSpPr>
          <p:cNvPr id="15" name="Freeform 15"/>
          <p:cNvSpPr/>
          <p:nvPr/>
        </p:nvSpPr>
        <p:spPr>
          <a:xfrm>
            <a:off x="11547331" y="4499002"/>
            <a:ext cx="4347496" cy="2896519"/>
          </a:xfrm>
          <a:custGeom>
            <a:avLst/>
            <a:gdLst/>
            <a:ahLst/>
            <a:cxnLst/>
            <a:rect l="l" t="t" r="r" b="b"/>
            <a:pathLst>
              <a:path w="4347496" h="2896519">
                <a:moveTo>
                  <a:pt x="0" y="0"/>
                </a:moveTo>
                <a:lnTo>
                  <a:pt x="4347496" y="0"/>
                </a:lnTo>
                <a:lnTo>
                  <a:pt x="4347496" y="2896519"/>
                </a:lnTo>
                <a:lnTo>
                  <a:pt x="0" y="2896519"/>
                </a:lnTo>
                <a:lnTo>
                  <a:pt x="0" y="0"/>
                </a:lnTo>
                <a:close/>
              </a:path>
            </a:pathLst>
          </a:custGeom>
          <a:blipFill>
            <a:blip r:embed="rId20"/>
            <a:stretch>
              <a:fillRect/>
            </a:stretch>
          </a:blipFill>
        </p:spPr>
        <p:txBody>
          <a:bodyPr/>
          <a:lstStyle/>
          <a:p>
            <a:endParaRPr lang="en-HK"/>
          </a:p>
        </p:txBody>
      </p:sp>
      <p:sp>
        <p:nvSpPr>
          <p:cNvPr id="16" name="Freeform 16"/>
          <p:cNvSpPr/>
          <p:nvPr/>
        </p:nvSpPr>
        <p:spPr>
          <a:xfrm>
            <a:off x="424574" y="6968350"/>
            <a:ext cx="5438035" cy="3062293"/>
          </a:xfrm>
          <a:custGeom>
            <a:avLst/>
            <a:gdLst/>
            <a:ahLst/>
            <a:cxnLst/>
            <a:rect l="l" t="t" r="r" b="b"/>
            <a:pathLst>
              <a:path w="5438035" h="3062293">
                <a:moveTo>
                  <a:pt x="0" y="0"/>
                </a:moveTo>
                <a:lnTo>
                  <a:pt x="5438035" y="0"/>
                </a:lnTo>
                <a:lnTo>
                  <a:pt x="5438035" y="3062294"/>
                </a:lnTo>
                <a:lnTo>
                  <a:pt x="0" y="3062294"/>
                </a:lnTo>
                <a:lnTo>
                  <a:pt x="0" y="0"/>
                </a:lnTo>
                <a:close/>
              </a:path>
            </a:pathLst>
          </a:custGeom>
          <a:blipFill>
            <a:blip r:embed="rId21"/>
            <a:stretch>
              <a:fillRect/>
            </a:stretch>
          </a:blipFill>
        </p:spPr>
        <p:txBody>
          <a:bodyPr/>
          <a:lstStyle/>
          <a:p>
            <a:endParaRPr lang="en-HK"/>
          </a:p>
        </p:txBody>
      </p:sp>
      <p:sp>
        <p:nvSpPr>
          <p:cNvPr id="17" name="Freeform 17"/>
          <p:cNvSpPr/>
          <p:nvPr/>
        </p:nvSpPr>
        <p:spPr>
          <a:xfrm>
            <a:off x="6281709" y="5533273"/>
            <a:ext cx="5024945" cy="3347869"/>
          </a:xfrm>
          <a:custGeom>
            <a:avLst/>
            <a:gdLst/>
            <a:ahLst/>
            <a:cxnLst/>
            <a:rect l="l" t="t" r="r" b="b"/>
            <a:pathLst>
              <a:path w="5024945" h="3347869">
                <a:moveTo>
                  <a:pt x="0" y="0"/>
                </a:moveTo>
                <a:lnTo>
                  <a:pt x="5024944" y="0"/>
                </a:lnTo>
                <a:lnTo>
                  <a:pt x="5024944" y="3347869"/>
                </a:lnTo>
                <a:lnTo>
                  <a:pt x="0" y="3347869"/>
                </a:lnTo>
                <a:lnTo>
                  <a:pt x="0" y="0"/>
                </a:lnTo>
                <a:close/>
              </a:path>
            </a:pathLst>
          </a:custGeom>
          <a:blipFill>
            <a:blip r:embed="rId22"/>
            <a:stretch>
              <a:fillRect/>
            </a:stretch>
          </a:blipFill>
        </p:spPr>
        <p:txBody>
          <a:bodyPr/>
          <a:lstStyle/>
          <a:p>
            <a:endParaRPr lang="en-HK"/>
          </a:p>
        </p:txBody>
      </p:sp>
      <p:sp>
        <p:nvSpPr>
          <p:cNvPr id="18" name="Freeform 18"/>
          <p:cNvSpPr/>
          <p:nvPr/>
        </p:nvSpPr>
        <p:spPr>
          <a:xfrm>
            <a:off x="7045016" y="8146381"/>
            <a:ext cx="3409929" cy="2271865"/>
          </a:xfrm>
          <a:custGeom>
            <a:avLst/>
            <a:gdLst/>
            <a:ahLst/>
            <a:cxnLst/>
            <a:rect l="l" t="t" r="r" b="b"/>
            <a:pathLst>
              <a:path w="3409929" h="2271865">
                <a:moveTo>
                  <a:pt x="0" y="0"/>
                </a:moveTo>
                <a:lnTo>
                  <a:pt x="3409928" y="0"/>
                </a:lnTo>
                <a:lnTo>
                  <a:pt x="3409928" y="2271865"/>
                </a:lnTo>
                <a:lnTo>
                  <a:pt x="0" y="2271865"/>
                </a:lnTo>
                <a:lnTo>
                  <a:pt x="0" y="0"/>
                </a:lnTo>
                <a:close/>
              </a:path>
            </a:pathLst>
          </a:custGeom>
          <a:blipFill>
            <a:blip r:embed="rId23"/>
            <a:stretch>
              <a:fillRect/>
            </a:stretch>
          </a:blipFill>
        </p:spPr>
        <p:txBody>
          <a:bodyPr/>
          <a:lstStyle/>
          <a:p>
            <a:endParaRPr lang="en-HK"/>
          </a:p>
        </p:txBody>
      </p:sp>
      <p:sp>
        <p:nvSpPr>
          <p:cNvPr id="19" name="Freeform 19"/>
          <p:cNvSpPr/>
          <p:nvPr/>
        </p:nvSpPr>
        <p:spPr>
          <a:xfrm>
            <a:off x="34191" y="4197737"/>
            <a:ext cx="1989017" cy="2652023"/>
          </a:xfrm>
          <a:custGeom>
            <a:avLst/>
            <a:gdLst/>
            <a:ahLst/>
            <a:cxnLst/>
            <a:rect l="l" t="t" r="r" b="b"/>
            <a:pathLst>
              <a:path w="1989017" h="2652023">
                <a:moveTo>
                  <a:pt x="0" y="0"/>
                </a:moveTo>
                <a:lnTo>
                  <a:pt x="1989018" y="0"/>
                </a:lnTo>
                <a:lnTo>
                  <a:pt x="1989018" y="2652022"/>
                </a:lnTo>
                <a:lnTo>
                  <a:pt x="0" y="2652022"/>
                </a:lnTo>
                <a:lnTo>
                  <a:pt x="0" y="0"/>
                </a:lnTo>
                <a:close/>
              </a:path>
            </a:pathLst>
          </a:custGeom>
          <a:blipFill>
            <a:blip r:embed="rId24"/>
            <a:stretch>
              <a:fillRect/>
            </a:stretch>
          </a:blipFill>
        </p:spPr>
        <p:txBody>
          <a:bodyPr/>
          <a:lstStyle/>
          <a:p>
            <a:endParaRPr lang="en-HK"/>
          </a:p>
        </p:txBody>
      </p:sp>
      <p:sp>
        <p:nvSpPr>
          <p:cNvPr id="20" name="Freeform 20"/>
          <p:cNvSpPr/>
          <p:nvPr/>
        </p:nvSpPr>
        <p:spPr>
          <a:xfrm>
            <a:off x="1883903" y="3885949"/>
            <a:ext cx="2090345" cy="2787126"/>
          </a:xfrm>
          <a:custGeom>
            <a:avLst/>
            <a:gdLst/>
            <a:ahLst/>
            <a:cxnLst/>
            <a:rect l="l" t="t" r="r" b="b"/>
            <a:pathLst>
              <a:path w="2090345" h="2787126">
                <a:moveTo>
                  <a:pt x="0" y="0"/>
                </a:moveTo>
                <a:lnTo>
                  <a:pt x="2090345" y="0"/>
                </a:lnTo>
                <a:lnTo>
                  <a:pt x="2090345" y="2787126"/>
                </a:lnTo>
                <a:lnTo>
                  <a:pt x="0" y="2787126"/>
                </a:lnTo>
                <a:lnTo>
                  <a:pt x="0" y="0"/>
                </a:lnTo>
                <a:close/>
              </a:path>
            </a:pathLst>
          </a:custGeom>
          <a:blipFill>
            <a:blip r:embed="rId25"/>
            <a:stretch>
              <a:fillRect/>
            </a:stretch>
          </a:blipFill>
        </p:spPr>
        <p:txBody>
          <a:bodyPr/>
          <a:lstStyle/>
          <a:p>
            <a:endParaRPr lang="en-HK"/>
          </a:p>
        </p:txBody>
      </p:sp>
      <p:sp>
        <p:nvSpPr>
          <p:cNvPr id="21" name="Freeform 21"/>
          <p:cNvSpPr/>
          <p:nvPr/>
        </p:nvSpPr>
        <p:spPr>
          <a:xfrm>
            <a:off x="3926569" y="3308813"/>
            <a:ext cx="2228831" cy="2971775"/>
          </a:xfrm>
          <a:custGeom>
            <a:avLst/>
            <a:gdLst/>
            <a:ahLst/>
            <a:cxnLst/>
            <a:rect l="l" t="t" r="r" b="b"/>
            <a:pathLst>
              <a:path w="2228831" h="2971775">
                <a:moveTo>
                  <a:pt x="0" y="0"/>
                </a:moveTo>
                <a:lnTo>
                  <a:pt x="2228831" y="0"/>
                </a:lnTo>
                <a:lnTo>
                  <a:pt x="2228831" y="2971775"/>
                </a:lnTo>
                <a:lnTo>
                  <a:pt x="0" y="2971775"/>
                </a:lnTo>
                <a:lnTo>
                  <a:pt x="0" y="0"/>
                </a:lnTo>
                <a:close/>
              </a:path>
            </a:pathLst>
          </a:custGeom>
          <a:blipFill>
            <a:blip r:embed="rId26"/>
            <a:stretch>
              <a:fillRect/>
            </a:stretch>
          </a:blipFill>
        </p:spPr>
        <p:txBody>
          <a:bodyPr/>
          <a:lstStyle/>
          <a:p>
            <a:endParaRPr lang="en-HK"/>
          </a:p>
        </p:txBody>
      </p:sp>
      <p:sp>
        <p:nvSpPr>
          <p:cNvPr id="22" name="TextBox 22"/>
          <p:cNvSpPr txBox="1"/>
          <p:nvPr/>
        </p:nvSpPr>
        <p:spPr>
          <a:xfrm rot="-881623">
            <a:off x="615984" y="2386781"/>
            <a:ext cx="3937655" cy="1807209"/>
          </a:xfrm>
          <a:prstGeom prst="rect">
            <a:avLst/>
          </a:prstGeom>
        </p:spPr>
        <p:txBody>
          <a:bodyPr lIns="0" tIns="0" rIns="0" bIns="0" rtlCol="0" anchor="t">
            <a:spAutoFit/>
          </a:bodyPr>
          <a:lstStyle/>
          <a:p>
            <a:pPr algn="l">
              <a:lnSpc>
                <a:spcPts val="2660"/>
              </a:lnSpc>
            </a:pPr>
            <a:r>
              <a:rPr lang="en-US" sz="1900" b="1">
                <a:solidFill>
                  <a:srgbClr val="AF4C0F"/>
                </a:solidFill>
                <a:latin typeface="Solway Bold"/>
                <a:ea typeface="Solway Bold"/>
                <a:cs typeface="Solway Bold"/>
                <a:sym typeface="Solway Bold"/>
              </a:rPr>
              <a:t>Japanese Workshop on “Exploring Japanese culture: Social manners and traditional Japanese toys playing</a:t>
            </a:r>
          </a:p>
          <a:p>
            <a:pPr algn="l">
              <a:lnSpc>
                <a:spcPts val="3920"/>
              </a:lnSpc>
            </a:pPr>
            <a:r>
              <a:rPr lang="en-US" sz="2800" b="1">
                <a:solidFill>
                  <a:srgbClr val="AF4C0F"/>
                </a:solidFill>
                <a:latin typeface="Solway Bold"/>
                <a:ea typeface="Solway Bold"/>
                <a:cs typeface="Solway Bold"/>
                <a:sym typeface="Solway Bold"/>
              </a:rPr>
              <a:t> </a:t>
            </a:r>
          </a:p>
        </p:txBody>
      </p:sp>
      <p:sp>
        <p:nvSpPr>
          <p:cNvPr id="23" name="TextBox 23"/>
          <p:cNvSpPr txBox="1"/>
          <p:nvPr/>
        </p:nvSpPr>
        <p:spPr>
          <a:xfrm rot="373024">
            <a:off x="661396" y="1417060"/>
            <a:ext cx="3294712" cy="711199"/>
          </a:xfrm>
          <a:prstGeom prst="rect">
            <a:avLst/>
          </a:prstGeom>
        </p:spPr>
        <p:txBody>
          <a:bodyPr lIns="0" tIns="0" rIns="0" bIns="0" rtlCol="0" anchor="t">
            <a:spAutoFit/>
          </a:bodyPr>
          <a:lstStyle/>
          <a:p>
            <a:pPr algn="l">
              <a:lnSpc>
                <a:spcPts val="2800"/>
              </a:lnSpc>
            </a:pPr>
            <a:r>
              <a:rPr lang="en-US" sz="2000" b="1">
                <a:solidFill>
                  <a:srgbClr val="3985EB"/>
                </a:solidFill>
                <a:latin typeface="Solway Bold"/>
                <a:ea typeface="Solway Bold"/>
                <a:cs typeface="Solway Bold"/>
                <a:sym typeface="Solway Bold"/>
              </a:rPr>
              <a:t>Spanish Talk - 20 years in Hong Kong </a:t>
            </a:r>
          </a:p>
        </p:txBody>
      </p:sp>
      <p:sp>
        <p:nvSpPr>
          <p:cNvPr id="24" name="TextBox 24"/>
          <p:cNvSpPr txBox="1"/>
          <p:nvPr/>
        </p:nvSpPr>
        <p:spPr>
          <a:xfrm rot="343045">
            <a:off x="7607293" y="1648682"/>
            <a:ext cx="3937655" cy="358774"/>
          </a:xfrm>
          <a:prstGeom prst="rect">
            <a:avLst/>
          </a:prstGeom>
        </p:spPr>
        <p:txBody>
          <a:bodyPr lIns="0" tIns="0" rIns="0" bIns="0" rtlCol="0" anchor="t">
            <a:spAutoFit/>
          </a:bodyPr>
          <a:lstStyle/>
          <a:p>
            <a:pPr algn="l">
              <a:lnSpc>
                <a:spcPts val="2800"/>
              </a:lnSpc>
            </a:pPr>
            <a:r>
              <a:rPr lang="en-US" sz="2000" b="1">
                <a:solidFill>
                  <a:srgbClr val="8C52FF"/>
                </a:solidFill>
                <a:latin typeface="Solway Bold"/>
                <a:ea typeface="Solway Bold"/>
                <a:cs typeface="Solway Bold"/>
                <a:sym typeface="Solway Bold"/>
              </a:rPr>
              <a:t>German Christmas Party</a:t>
            </a:r>
          </a:p>
        </p:txBody>
      </p:sp>
      <p:sp>
        <p:nvSpPr>
          <p:cNvPr id="25" name="TextBox 25"/>
          <p:cNvSpPr txBox="1"/>
          <p:nvPr/>
        </p:nvSpPr>
        <p:spPr>
          <a:xfrm rot="-647365">
            <a:off x="4422749" y="1399919"/>
            <a:ext cx="3294712" cy="711199"/>
          </a:xfrm>
          <a:prstGeom prst="rect">
            <a:avLst/>
          </a:prstGeom>
        </p:spPr>
        <p:txBody>
          <a:bodyPr lIns="0" tIns="0" rIns="0" bIns="0" rtlCol="0" anchor="t">
            <a:spAutoFit/>
          </a:bodyPr>
          <a:lstStyle/>
          <a:p>
            <a:pPr algn="l">
              <a:lnSpc>
                <a:spcPts val="2800"/>
              </a:lnSpc>
            </a:pPr>
            <a:r>
              <a:rPr lang="en-US" sz="2000" b="1">
                <a:solidFill>
                  <a:srgbClr val="FF3131"/>
                </a:solidFill>
                <a:latin typeface="Solway Bold"/>
                <a:ea typeface="Solway Bold"/>
                <a:cs typeface="Solway Bold"/>
                <a:sym typeface="Solway Bold"/>
              </a:rPr>
              <a:t>French talk by the French writer Kei Lam </a:t>
            </a:r>
          </a:p>
        </p:txBody>
      </p:sp>
      <p:sp>
        <p:nvSpPr>
          <p:cNvPr id="26" name="TextBox 26"/>
          <p:cNvSpPr txBox="1"/>
          <p:nvPr/>
        </p:nvSpPr>
        <p:spPr>
          <a:xfrm rot="346438">
            <a:off x="10713516" y="1405525"/>
            <a:ext cx="3294712" cy="358774"/>
          </a:xfrm>
          <a:prstGeom prst="rect">
            <a:avLst/>
          </a:prstGeom>
        </p:spPr>
        <p:txBody>
          <a:bodyPr lIns="0" tIns="0" rIns="0" bIns="0" rtlCol="0" anchor="t">
            <a:spAutoFit/>
          </a:bodyPr>
          <a:lstStyle/>
          <a:p>
            <a:pPr algn="l">
              <a:lnSpc>
                <a:spcPts val="2800"/>
              </a:lnSpc>
            </a:pPr>
            <a:r>
              <a:rPr lang="en-US" sz="2000" b="1">
                <a:solidFill>
                  <a:srgbClr val="FF6D4D"/>
                </a:solidFill>
                <a:latin typeface="Solway Bold"/>
                <a:ea typeface="Solway Bold"/>
                <a:cs typeface="Solway Bold"/>
                <a:sym typeface="Solway Bold"/>
              </a:rPr>
              <a:t>Cultural Carnival</a:t>
            </a:r>
          </a:p>
        </p:txBody>
      </p:sp>
      <p:sp>
        <p:nvSpPr>
          <p:cNvPr id="27" name="TextBox 27"/>
          <p:cNvSpPr txBox="1"/>
          <p:nvPr/>
        </p:nvSpPr>
        <p:spPr>
          <a:xfrm rot="537418">
            <a:off x="13622646" y="1593718"/>
            <a:ext cx="3294712" cy="711199"/>
          </a:xfrm>
          <a:prstGeom prst="rect">
            <a:avLst/>
          </a:prstGeom>
        </p:spPr>
        <p:txBody>
          <a:bodyPr lIns="0" tIns="0" rIns="0" bIns="0" rtlCol="0" anchor="t">
            <a:spAutoFit/>
          </a:bodyPr>
          <a:lstStyle/>
          <a:p>
            <a:pPr algn="l">
              <a:lnSpc>
                <a:spcPts val="2800"/>
              </a:lnSpc>
            </a:pPr>
            <a:r>
              <a:rPr lang="en-US" sz="2000" b="1">
                <a:solidFill>
                  <a:srgbClr val="00BF63"/>
                </a:solidFill>
                <a:latin typeface="Solway Bold"/>
                <a:ea typeface="Solway Bold"/>
                <a:cs typeface="Solway Bold"/>
                <a:sym typeface="Solway Bold"/>
              </a:rPr>
              <a:t>Francophone Students’ Class Visits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DDF43-A98C-CC04-ED2F-A474476FB6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3431E4-D2C1-DF03-FEE6-EB17F240F248}"/>
              </a:ext>
            </a:extLst>
          </p:cNvPr>
          <p:cNvSpPr/>
          <p:nvPr/>
        </p:nvSpPr>
        <p:spPr>
          <a:xfrm rot="1360597">
            <a:off x="12572017" y="-2714026"/>
            <a:ext cx="14401750" cy="13933693"/>
          </a:xfrm>
          <a:custGeom>
            <a:avLst/>
            <a:gdLst/>
            <a:ahLst/>
            <a:cxnLst/>
            <a:rect l="l" t="t" r="r" b="b"/>
            <a:pathLst>
              <a:path w="14401750" h="13933693">
                <a:moveTo>
                  <a:pt x="0" y="0"/>
                </a:moveTo>
                <a:lnTo>
                  <a:pt x="14401750" y="0"/>
                </a:lnTo>
                <a:lnTo>
                  <a:pt x="14401750" y="13933693"/>
                </a:lnTo>
                <a:lnTo>
                  <a:pt x="0" y="13933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HK"/>
          </a:p>
        </p:txBody>
      </p:sp>
      <p:sp>
        <p:nvSpPr>
          <p:cNvPr id="3" name="Freeform 3">
            <a:extLst>
              <a:ext uri="{FF2B5EF4-FFF2-40B4-BE49-F238E27FC236}">
                <a16:creationId xmlns:a16="http://schemas.microsoft.com/office/drawing/2014/main" id="{BAA24B5B-E24F-3BF9-44E5-00E4D455AA46}"/>
              </a:ext>
            </a:extLst>
          </p:cNvPr>
          <p:cNvSpPr/>
          <p:nvPr/>
        </p:nvSpPr>
        <p:spPr>
          <a:xfrm rot="-7385921">
            <a:off x="4208542" y="-6081613"/>
            <a:ext cx="9498634" cy="8774364"/>
          </a:xfrm>
          <a:custGeom>
            <a:avLst/>
            <a:gdLst/>
            <a:ahLst/>
            <a:cxnLst/>
            <a:rect l="l" t="t" r="r" b="b"/>
            <a:pathLst>
              <a:path w="9498634" h="8774364">
                <a:moveTo>
                  <a:pt x="0" y="0"/>
                </a:moveTo>
                <a:lnTo>
                  <a:pt x="9498634" y="0"/>
                </a:lnTo>
                <a:lnTo>
                  <a:pt x="9498634" y="8774363"/>
                </a:lnTo>
                <a:lnTo>
                  <a:pt x="0" y="877436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HK" dirty="0"/>
          </a:p>
        </p:txBody>
      </p:sp>
      <p:sp>
        <p:nvSpPr>
          <p:cNvPr id="4" name="Freeform 4">
            <a:extLst>
              <a:ext uri="{FF2B5EF4-FFF2-40B4-BE49-F238E27FC236}">
                <a16:creationId xmlns:a16="http://schemas.microsoft.com/office/drawing/2014/main" id="{F164AE35-EEF7-2E9E-1E37-1C54480FD635}"/>
              </a:ext>
            </a:extLst>
          </p:cNvPr>
          <p:cNvSpPr/>
          <p:nvPr/>
        </p:nvSpPr>
        <p:spPr>
          <a:xfrm rot="2467282">
            <a:off x="-2187943" y="8137324"/>
            <a:ext cx="9498634" cy="8774364"/>
          </a:xfrm>
          <a:custGeom>
            <a:avLst/>
            <a:gdLst/>
            <a:ahLst/>
            <a:cxnLst/>
            <a:rect l="l" t="t" r="r" b="b"/>
            <a:pathLst>
              <a:path w="9498634" h="8774364">
                <a:moveTo>
                  <a:pt x="0" y="0"/>
                </a:moveTo>
                <a:lnTo>
                  <a:pt x="9498635" y="0"/>
                </a:lnTo>
                <a:lnTo>
                  <a:pt x="9498635" y="8774363"/>
                </a:lnTo>
                <a:lnTo>
                  <a:pt x="0" y="8774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HK"/>
          </a:p>
        </p:txBody>
      </p:sp>
      <p:sp>
        <p:nvSpPr>
          <p:cNvPr id="5" name="Freeform 5">
            <a:extLst>
              <a:ext uri="{FF2B5EF4-FFF2-40B4-BE49-F238E27FC236}">
                <a16:creationId xmlns:a16="http://schemas.microsoft.com/office/drawing/2014/main" id="{FF0B654E-5187-71CD-611D-3F0DF99AC377}"/>
              </a:ext>
            </a:extLst>
          </p:cNvPr>
          <p:cNvSpPr/>
          <p:nvPr/>
        </p:nvSpPr>
        <p:spPr>
          <a:xfrm>
            <a:off x="7035801" y="8696495"/>
            <a:ext cx="1433443" cy="1590505"/>
          </a:xfrm>
          <a:custGeom>
            <a:avLst/>
            <a:gdLst/>
            <a:ahLst/>
            <a:cxnLst/>
            <a:rect l="l" t="t" r="r" b="b"/>
            <a:pathLst>
              <a:path w="1433443" h="1590505">
                <a:moveTo>
                  <a:pt x="0" y="0"/>
                </a:moveTo>
                <a:lnTo>
                  <a:pt x="1433443" y="0"/>
                </a:lnTo>
                <a:lnTo>
                  <a:pt x="1433443" y="1590505"/>
                </a:lnTo>
                <a:lnTo>
                  <a:pt x="0" y="15905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HK"/>
          </a:p>
        </p:txBody>
      </p:sp>
      <p:sp>
        <p:nvSpPr>
          <p:cNvPr id="6" name="TextBox 6">
            <a:extLst>
              <a:ext uri="{FF2B5EF4-FFF2-40B4-BE49-F238E27FC236}">
                <a16:creationId xmlns:a16="http://schemas.microsoft.com/office/drawing/2014/main" id="{15651E47-BCF9-9B3E-8CA5-1720A93CB538}"/>
              </a:ext>
            </a:extLst>
          </p:cNvPr>
          <p:cNvSpPr txBox="1"/>
          <p:nvPr/>
        </p:nvSpPr>
        <p:spPr>
          <a:xfrm>
            <a:off x="1313794" y="1157309"/>
            <a:ext cx="11698977" cy="1356846"/>
          </a:xfrm>
          <a:prstGeom prst="rect">
            <a:avLst/>
          </a:prstGeom>
        </p:spPr>
        <p:txBody>
          <a:bodyPr lIns="0" tIns="0" rIns="0" bIns="0" rtlCol="0" anchor="t">
            <a:spAutoFit/>
          </a:bodyPr>
          <a:lstStyle/>
          <a:p>
            <a:pPr algn="l">
              <a:lnSpc>
                <a:spcPts val="5199"/>
              </a:lnSpc>
            </a:pPr>
            <a:r>
              <a:rPr lang="en-US" sz="5199" dirty="0">
                <a:solidFill>
                  <a:srgbClr val="000000"/>
                </a:solidFill>
                <a:latin typeface="TT Masters"/>
                <a:ea typeface="TT Masters"/>
                <a:cs typeface="TT Masters"/>
                <a:sym typeface="TT Masters"/>
              </a:rPr>
              <a:t>Engaging International students in material Development</a:t>
            </a:r>
          </a:p>
        </p:txBody>
      </p:sp>
      <p:sp>
        <p:nvSpPr>
          <p:cNvPr id="7" name="Freeform 7">
            <a:extLst>
              <a:ext uri="{FF2B5EF4-FFF2-40B4-BE49-F238E27FC236}">
                <a16:creationId xmlns:a16="http://schemas.microsoft.com/office/drawing/2014/main" id="{DB28EBDE-D3E4-82E3-CA1E-A45F68E460DC}"/>
              </a:ext>
            </a:extLst>
          </p:cNvPr>
          <p:cNvSpPr/>
          <p:nvPr/>
        </p:nvSpPr>
        <p:spPr>
          <a:xfrm>
            <a:off x="13609430" y="1700920"/>
            <a:ext cx="5355778" cy="5342388"/>
          </a:xfrm>
          <a:custGeom>
            <a:avLst/>
            <a:gdLst/>
            <a:ahLst/>
            <a:cxnLst/>
            <a:rect l="l" t="t" r="r" b="b"/>
            <a:pathLst>
              <a:path w="5355778" h="5342388">
                <a:moveTo>
                  <a:pt x="0" y="0"/>
                </a:moveTo>
                <a:lnTo>
                  <a:pt x="5355778" y="0"/>
                </a:lnTo>
                <a:lnTo>
                  <a:pt x="5355778" y="5342389"/>
                </a:lnTo>
                <a:lnTo>
                  <a:pt x="0" y="53423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HK"/>
          </a:p>
        </p:txBody>
      </p:sp>
      <p:sp>
        <p:nvSpPr>
          <p:cNvPr id="8" name="Freeform 8">
            <a:extLst>
              <a:ext uri="{FF2B5EF4-FFF2-40B4-BE49-F238E27FC236}">
                <a16:creationId xmlns:a16="http://schemas.microsoft.com/office/drawing/2014/main" id="{2DAD61FC-189B-D3CF-D306-E422D717C613}"/>
              </a:ext>
            </a:extLst>
          </p:cNvPr>
          <p:cNvSpPr/>
          <p:nvPr/>
        </p:nvSpPr>
        <p:spPr>
          <a:xfrm>
            <a:off x="16419976" y="1146918"/>
            <a:ext cx="1467087" cy="1999437"/>
          </a:xfrm>
          <a:custGeom>
            <a:avLst/>
            <a:gdLst/>
            <a:ahLst/>
            <a:cxnLst/>
            <a:rect l="l" t="t" r="r" b="b"/>
            <a:pathLst>
              <a:path w="1467087" h="1999437">
                <a:moveTo>
                  <a:pt x="0" y="0"/>
                </a:moveTo>
                <a:lnTo>
                  <a:pt x="1467087" y="0"/>
                </a:lnTo>
                <a:lnTo>
                  <a:pt x="1467087" y="1999437"/>
                </a:lnTo>
                <a:lnTo>
                  <a:pt x="0" y="19994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HK"/>
          </a:p>
        </p:txBody>
      </p:sp>
      <p:sp>
        <p:nvSpPr>
          <p:cNvPr id="9" name="Freeform 9">
            <a:extLst>
              <a:ext uri="{FF2B5EF4-FFF2-40B4-BE49-F238E27FC236}">
                <a16:creationId xmlns:a16="http://schemas.microsoft.com/office/drawing/2014/main" id="{BF95852C-79CF-D773-6952-103412BD0611}"/>
              </a:ext>
            </a:extLst>
          </p:cNvPr>
          <p:cNvSpPr/>
          <p:nvPr/>
        </p:nvSpPr>
        <p:spPr>
          <a:xfrm rot="400955">
            <a:off x="-600321" y="-599757"/>
            <a:ext cx="2335722" cy="2329883"/>
          </a:xfrm>
          <a:custGeom>
            <a:avLst/>
            <a:gdLst/>
            <a:ahLst/>
            <a:cxnLst/>
            <a:rect l="l" t="t" r="r" b="b"/>
            <a:pathLst>
              <a:path w="2335722" h="2329883">
                <a:moveTo>
                  <a:pt x="0" y="0"/>
                </a:moveTo>
                <a:lnTo>
                  <a:pt x="2335722" y="0"/>
                </a:lnTo>
                <a:lnTo>
                  <a:pt x="2335722" y="2329883"/>
                </a:lnTo>
                <a:lnTo>
                  <a:pt x="0" y="23298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HK"/>
          </a:p>
        </p:txBody>
      </p:sp>
      <p:sp>
        <p:nvSpPr>
          <p:cNvPr id="11" name="TextBox 11">
            <a:extLst>
              <a:ext uri="{FF2B5EF4-FFF2-40B4-BE49-F238E27FC236}">
                <a16:creationId xmlns:a16="http://schemas.microsoft.com/office/drawing/2014/main" id="{A58A11A3-8E10-042F-3909-E8A612C32A06}"/>
              </a:ext>
            </a:extLst>
          </p:cNvPr>
          <p:cNvSpPr txBox="1"/>
          <p:nvPr/>
        </p:nvSpPr>
        <p:spPr>
          <a:xfrm>
            <a:off x="921268" y="2750041"/>
            <a:ext cx="12537600" cy="974626"/>
          </a:xfrm>
          <a:prstGeom prst="rect">
            <a:avLst/>
          </a:prstGeom>
        </p:spPr>
        <p:txBody>
          <a:bodyPr wrap="square" lIns="0" tIns="0" rIns="0" bIns="0" rtlCol="0" anchor="t">
            <a:spAutoFit/>
          </a:bodyPr>
          <a:lstStyle/>
          <a:p>
            <a:pPr algn="l">
              <a:lnSpc>
                <a:spcPts val="3780"/>
              </a:lnSpc>
            </a:pPr>
            <a:endParaRPr dirty="0"/>
          </a:p>
          <a:p>
            <a:pPr algn="l">
              <a:lnSpc>
                <a:spcPts val="4060"/>
              </a:lnSpc>
            </a:pPr>
            <a:r>
              <a:rPr lang="en-US" sz="2900" dirty="0">
                <a:solidFill>
                  <a:srgbClr val="000000"/>
                </a:solidFill>
                <a:latin typeface="Solway"/>
                <a:ea typeface="Solway"/>
                <a:cs typeface="Solway"/>
                <a:sym typeface="Solway"/>
              </a:rPr>
              <a:t> </a:t>
            </a:r>
          </a:p>
        </p:txBody>
      </p:sp>
      <p:sp>
        <p:nvSpPr>
          <p:cNvPr id="18" name="TextBox 10">
            <a:extLst>
              <a:ext uri="{FF2B5EF4-FFF2-40B4-BE49-F238E27FC236}">
                <a16:creationId xmlns:a16="http://schemas.microsoft.com/office/drawing/2014/main" id="{B92DD860-E2A0-F1AE-BE95-F5B93B34446F}"/>
              </a:ext>
            </a:extLst>
          </p:cNvPr>
          <p:cNvSpPr txBox="1"/>
          <p:nvPr/>
        </p:nvSpPr>
        <p:spPr>
          <a:xfrm>
            <a:off x="845083" y="2352675"/>
            <a:ext cx="6907440" cy="974626"/>
          </a:xfrm>
          <a:prstGeom prst="rect">
            <a:avLst/>
          </a:prstGeom>
        </p:spPr>
        <p:txBody>
          <a:bodyPr lIns="0" tIns="0" rIns="0" bIns="0" rtlCol="0" anchor="t">
            <a:spAutoFit/>
          </a:bodyPr>
          <a:lstStyle/>
          <a:p>
            <a:pPr algn="l">
              <a:lnSpc>
                <a:spcPts val="3780"/>
              </a:lnSpc>
            </a:pPr>
            <a:endParaRPr dirty="0"/>
          </a:p>
          <a:p>
            <a:pPr algn="l">
              <a:lnSpc>
                <a:spcPts val="4060"/>
              </a:lnSpc>
            </a:pPr>
            <a:r>
              <a:rPr lang="en-US" sz="2900" dirty="0">
                <a:solidFill>
                  <a:srgbClr val="000000"/>
                </a:solidFill>
                <a:latin typeface="Solway"/>
                <a:ea typeface="Solway"/>
                <a:cs typeface="Solway"/>
                <a:sym typeface="Solway"/>
              </a:rPr>
              <a:t> </a:t>
            </a:r>
          </a:p>
        </p:txBody>
      </p:sp>
      <p:sp>
        <p:nvSpPr>
          <p:cNvPr id="19" name="TextBox 10">
            <a:extLst>
              <a:ext uri="{FF2B5EF4-FFF2-40B4-BE49-F238E27FC236}">
                <a16:creationId xmlns:a16="http://schemas.microsoft.com/office/drawing/2014/main" id="{B66212FA-3DA9-14FB-600C-9115DA598A21}"/>
              </a:ext>
            </a:extLst>
          </p:cNvPr>
          <p:cNvSpPr txBox="1"/>
          <p:nvPr/>
        </p:nvSpPr>
        <p:spPr>
          <a:xfrm>
            <a:off x="1115663" y="2760977"/>
            <a:ext cx="12926009" cy="2859757"/>
          </a:xfrm>
          <a:prstGeom prst="rect">
            <a:avLst/>
          </a:prstGeom>
        </p:spPr>
        <p:txBody>
          <a:bodyPr wrap="square" lIns="0" tIns="0" rIns="0" bIns="0" rtlCol="0" anchor="t">
            <a:spAutoFit/>
          </a:bodyPr>
          <a:lstStyle/>
          <a:p>
            <a:pPr algn="l">
              <a:lnSpc>
                <a:spcPts val="3780"/>
              </a:lnSpc>
            </a:pPr>
            <a:r>
              <a:rPr lang="en-HK" sz="1600" b="1" dirty="0">
                <a:solidFill>
                  <a:schemeClr val="tx2"/>
                </a:solidFill>
                <a:latin typeface="Solway Bold"/>
                <a:ea typeface="Solway Bold"/>
                <a:cs typeface="Solway Bold"/>
                <a:sym typeface="Solway Bold"/>
              </a:rPr>
              <a:t>This semester, we introduced additional video learning materials designed to train students' listening and speaking skills. These videos feature dialogues performed by native French-speaking students from BU, based on scripts aligned with our French course syllabuses. The use of authentic dialogues helps contextualize language learning, providing students with practical examples of language use. The involvement of BU French students in the creation process not only enriches the content but also fosters a collaborative learning environment. This initiative addresses student feedback from surveys, highlighting the importance of video/audio content in enhancing comprehension and engagement.</a:t>
            </a:r>
            <a:r>
              <a:rPr lang="en-US" dirty="0">
                <a:solidFill>
                  <a:schemeClr val="tx2"/>
                </a:solidFill>
                <a:latin typeface="Solway"/>
                <a:ea typeface="Solway"/>
                <a:cs typeface="Solway"/>
                <a:sym typeface="Solway"/>
              </a:rPr>
              <a:t> </a:t>
            </a:r>
          </a:p>
        </p:txBody>
      </p:sp>
      <p:pic>
        <p:nvPicPr>
          <p:cNvPr id="21" name="Picture 20" descr="Two women sitting outside in a park&#10;&#10;AI-generated content may be incorrect.">
            <a:extLst>
              <a:ext uri="{FF2B5EF4-FFF2-40B4-BE49-F238E27FC236}">
                <a16:creationId xmlns:a16="http://schemas.microsoft.com/office/drawing/2014/main" id="{33FF0C0F-5EF3-1718-6BFE-35181772E3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4736" y="5937848"/>
            <a:ext cx="7082809" cy="4082451"/>
          </a:xfrm>
          <a:prstGeom prst="rect">
            <a:avLst/>
          </a:prstGeom>
        </p:spPr>
      </p:pic>
      <p:pic>
        <p:nvPicPr>
          <p:cNvPr id="23" name="Picture 22" descr="A group of people sitting in a room&#10;&#10;AI-generated content may be incorrect.">
            <a:extLst>
              <a:ext uri="{FF2B5EF4-FFF2-40B4-BE49-F238E27FC236}">
                <a16:creationId xmlns:a16="http://schemas.microsoft.com/office/drawing/2014/main" id="{BA2397FB-6904-CF94-F5CE-51571B8EE61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47367" y="5925526"/>
            <a:ext cx="7329738" cy="4138560"/>
          </a:xfrm>
          <a:prstGeom prst="rect">
            <a:avLst/>
          </a:prstGeom>
        </p:spPr>
      </p:pic>
    </p:spTree>
    <p:extLst>
      <p:ext uri="{BB962C8B-B14F-4D97-AF65-F5344CB8AC3E}">
        <p14:creationId xmlns:p14="http://schemas.microsoft.com/office/powerpoint/2010/main" val="1333582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324</Words>
  <Application>Microsoft Office PowerPoint</Application>
  <PresentationFormat>Custom</PresentationFormat>
  <Paragraphs>53</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Breul Grotesk</vt:lpstr>
      <vt:lpstr>Calibri</vt:lpstr>
      <vt:lpstr>Solway Bold</vt:lpstr>
      <vt:lpstr>Arial</vt:lpstr>
      <vt:lpstr>TT Masters</vt:lpstr>
      <vt:lpstr>Solway</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Foreign Languages Section</dc:title>
  <dc:creator>LAW Yuen Yi</dc:creator>
  <cp:lastModifiedBy>Author</cp:lastModifiedBy>
  <cp:revision>1</cp:revision>
  <dcterms:created xsi:type="dcterms:W3CDTF">2006-08-16T00:00:00Z</dcterms:created>
  <dcterms:modified xsi:type="dcterms:W3CDTF">2025-09-05T07:30:00Z</dcterms:modified>
  <dc:identifier>DAGyE6FMkUc</dc:identifier>
</cp:coreProperties>
</file>